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3" r:id="rId4"/>
    <p:sldId id="257" r:id="rId5"/>
    <p:sldId id="258" r:id="rId6"/>
    <p:sldId id="259" r:id="rId7"/>
    <p:sldId id="260" r:id="rId8"/>
    <p:sldId id="267" r:id="rId9"/>
    <p:sldId id="265" r:id="rId10"/>
    <p:sldId id="262" r:id="rId11"/>
    <p:sldId id="264"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E9C99A-BD9D-3CBE-25B6-1BF99822210D}" v="2" dt="2021-10-22T13:45:33.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7A7A8-AA34-479E-AEBD-D07563C1A23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CO"/>
        </a:p>
      </dgm:t>
    </dgm:pt>
    <dgm:pt modelId="{78D417D3-1F19-4C73-AD72-F62AD4778A4A}">
      <dgm:prSet phldrT="[Texto]"/>
      <dgm:spPr/>
      <dgm:t>
        <a:bodyPr/>
        <a:lstStyle/>
        <a:p>
          <a:r>
            <a:rPr lang="es-MX" dirty="0"/>
            <a:t>RECURSO HIDRICO</a:t>
          </a:r>
          <a:endParaRPr lang="es-CO" dirty="0"/>
        </a:p>
      </dgm:t>
    </dgm:pt>
    <dgm:pt modelId="{FD529678-B8D8-45C1-9655-164810FFFF8B}" type="parTrans" cxnId="{228A0BAA-5771-4C1B-A8AF-AD47E1AF4D2E}">
      <dgm:prSet/>
      <dgm:spPr/>
      <dgm:t>
        <a:bodyPr/>
        <a:lstStyle/>
        <a:p>
          <a:endParaRPr lang="es-CO"/>
        </a:p>
      </dgm:t>
    </dgm:pt>
    <dgm:pt modelId="{337605B7-214C-4132-9F7B-3CE718B6A5DD}" type="sibTrans" cxnId="{228A0BAA-5771-4C1B-A8AF-AD47E1AF4D2E}">
      <dgm:prSet/>
      <dgm:spPr/>
      <dgm:t>
        <a:bodyPr/>
        <a:lstStyle/>
        <a:p>
          <a:endParaRPr lang="es-CO"/>
        </a:p>
      </dgm:t>
    </dgm:pt>
    <dgm:pt modelId="{3C8664EF-67FA-47D4-8949-8374861002AE}">
      <dgm:prSet phldrT="[Texto]"/>
      <dgm:spPr/>
      <dgm:t>
        <a:bodyPr/>
        <a:lstStyle/>
        <a:p>
          <a:r>
            <a:rPr lang="es-MX" dirty="0"/>
            <a:t>SUELO</a:t>
          </a:r>
          <a:endParaRPr lang="es-CO" dirty="0"/>
        </a:p>
      </dgm:t>
    </dgm:pt>
    <dgm:pt modelId="{72F14064-0715-4F58-8872-AF0BD79A8FE5}" type="parTrans" cxnId="{AC63FB63-E8B8-4FDB-9B5F-6310AF6E01B9}">
      <dgm:prSet/>
      <dgm:spPr/>
      <dgm:t>
        <a:bodyPr/>
        <a:lstStyle/>
        <a:p>
          <a:endParaRPr lang="es-CO"/>
        </a:p>
      </dgm:t>
    </dgm:pt>
    <dgm:pt modelId="{D65A59C3-7A2F-4F48-8B28-7592750002E3}" type="sibTrans" cxnId="{AC63FB63-E8B8-4FDB-9B5F-6310AF6E01B9}">
      <dgm:prSet/>
      <dgm:spPr/>
      <dgm:t>
        <a:bodyPr/>
        <a:lstStyle/>
        <a:p>
          <a:endParaRPr lang="es-CO"/>
        </a:p>
      </dgm:t>
    </dgm:pt>
    <dgm:pt modelId="{43D99059-CB39-4BB1-B87E-781EEB189D51}">
      <dgm:prSet phldrT="[Texto]"/>
      <dgm:spPr/>
      <dgm:t>
        <a:bodyPr/>
        <a:lstStyle/>
        <a:p>
          <a:r>
            <a:rPr lang="es-MX" dirty="0"/>
            <a:t>BIODIVERSIDAD</a:t>
          </a:r>
          <a:endParaRPr lang="es-CO" dirty="0"/>
        </a:p>
      </dgm:t>
    </dgm:pt>
    <dgm:pt modelId="{B9FCD2F4-FA9E-4BCC-A9BD-21359915C607}" type="parTrans" cxnId="{F48BDEEC-6BC3-4A51-8EF7-CAB7BC4F7825}">
      <dgm:prSet/>
      <dgm:spPr/>
      <dgm:t>
        <a:bodyPr/>
        <a:lstStyle/>
        <a:p>
          <a:endParaRPr lang="es-CO"/>
        </a:p>
      </dgm:t>
    </dgm:pt>
    <dgm:pt modelId="{A9801CA1-3236-425B-ACBF-633A4CD9D3C8}" type="sibTrans" cxnId="{F48BDEEC-6BC3-4A51-8EF7-CAB7BC4F7825}">
      <dgm:prSet/>
      <dgm:spPr/>
      <dgm:t>
        <a:bodyPr/>
        <a:lstStyle/>
        <a:p>
          <a:endParaRPr lang="es-CO"/>
        </a:p>
      </dgm:t>
    </dgm:pt>
    <dgm:pt modelId="{DA56C057-61BC-42B8-8ADE-CF4F56DA6863}">
      <dgm:prSet phldrT="[Texto]"/>
      <dgm:spPr/>
      <dgm:t>
        <a:bodyPr/>
        <a:lstStyle/>
        <a:p>
          <a:r>
            <a:rPr lang="es-MX" dirty="0"/>
            <a:t>AIRE</a:t>
          </a:r>
          <a:endParaRPr lang="es-CO" dirty="0"/>
        </a:p>
      </dgm:t>
    </dgm:pt>
    <dgm:pt modelId="{A5B59FBA-EB93-4B07-B982-B246410D5851}" type="parTrans" cxnId="{8EE5F803-66FF-4001-8B6A-AAAD043A147C}">
      <dgm:prSet/>
      <dgm:spPr/>
      <dgm:t>
        <a:bodyPr/>
        <a:lstStyle/>
        <a:p>
          <a:endParaRPr lang="es-CO"/>
        </a:p>
      </dgm:t>
    </dgm:pt>
    <dgm:pt modelId="{E2C9817F-54B7-412C-B641-B5F0EB49C76B}" type="sibTrans" cxnId="{8EE5F803-66FF-4001-8B6A-AAAD043A147C}">
      <dgm:prSet/>
      <dgm:spPr/>
      <dgm:t>
        <a:bodyPr/>
        <a:lstStyle/>
        <a:p>
          <a:endParaRPr lang="es-CO"/>
        </a:p>
      </dgm:t>
    </dgm:pt>
    <dgm:pt modelId="{FB21EBF8-FEA0-4184-9C23-0CAB7C746747}">
      <dgm:prSet phldrT="[Texto]"/>
      <dgm:spPr/>
      <dgm:t>
        <a:bodyPr/>
        <a:lstStyle/>
        <a:p>
          <a:r>
            <a:rPr lang="es-MX" dirty="0"/>
            <a:t>RESIDUOS SOLIDOS</a:t>
          </a:r>
          <a:endParaRPr lang="es-CO" dirty="0"/>
        </a:p>
      </dgm:t>
    </dgm:pt>
    <dgm:pt modelId="{D3962EA2-E95D-4784-A43D-087B2F894D52}" type="parTrans" cxnId="{4D8121CF-E622-41A9-8D33-74E35599A8B7}">
      <dgm:prSet/>
      <dgm:spPr/>
      <dgm:t>
        <a:bodyPr/>
        <a:lstStyle/>
        <a:p>
          <a:endParaRPr lang="es-CO"/>
        </a:p>
      </dgm:t>
    </dgm:pt>
    <dgm:pt modelId="{09B9C8AF-A917-42CB-AFF4-910C2AEBB9AD}" type="sibTrans" cxnId="{4D8121CF-E622-41A9-8D33-74E35599A8B7}">
      <dgm:prSet/>
      <dgm:spPr/>
      <dgm:t>
        <a:bodyPr/>
        <a:lstStyle/>
        <a:p>
          <a:endParaRPr lang="es-CO"/>
        </a:p>
      </dgm:t>
    </dgm:pt>
    <dgm:pt modelId="{34712634-199B-40AE-AC18-D49881EE8938}">
      <dgm:prSet/>
      <dgm:spPr/>
      <dgm:t>
        <a:bodyPr/>
        <a:lstStyle/>
        <a:p>
          <a:r>
            <a:rPr lang="es-MX" dirty="0"/>
            <a:t>CAMBIO CLIMATICO</a:t>
          </a:r>
          <a:endParaRPr lang="es-CO" dirty="0"/>
        </a:p>
      </dgm:t>
    </dgm:pt>
    <dgm:pt modelId="{AA63412A-861B-445C-B9FD-2394377F7FFE}" type="parTrans" cxnId="{7F2D3F60-13B6-486A-9FDA-496434F3882A}">
      <dgm:prSet/>
      <dgm:spPr/>
      <dgm:t>
        <a:bodyPr/>
        <a:lstStyle/>
        <a:p>
          <a:endParaRPr lang="es-CO"/>
        </a:p>
      </dgm:t>
    </dgm:pt>
    <dgm:pt modelId="{50C89BD8-5650-46E9-ABF0-499575C5173A}" type="sibTrans" cxnId="{7F2D3F60-13B6-486A-9FDA-496434F3882A}">
      <dgm:prSet/>
      <dgm:spPr/>
      <dgm:t>
        <a:bodyPr/>
        <a:lstStyle/>
        <a:p>
          <a:endParaRPr lang="es-CO"/>
        </a:p>
      </dgm:t>
    </dgm:pt>
    <dgm:pt modelId="{2922CD58-4671-488D-A461-DE0FE149B16F}">
      <dgm:prSet/>
      <dgm:spPr/>
      <dgm:t>
        <a:bodyPr/>
        <a:lstStyle/>
        <a:p>
          <a:r>
            <a:rPr lang="es-MX" dirty="0"/>
            <a:t>GESTION DEL RIESGO</a:t>
          </a:r>
          <a:endParaRPr lang="es-CO" dirty="0"/>
        </a:p>
      </dgm:t>
    </dgm:pt>
    <dgm:pt modelId="{427FD505-9B34-4643-AD08-27223814C69B}" type="parTrans" cxnId="{0949BF9D-676C-409A-9976-F1DCD0D565A8}">
      <dgm:prSet/>
      <dgm:spPr/>
      <dgm:t>
        <a:bodyPr/>
        <a:lstStyle/>
        <a:p>
          <a:endParaRPr lang="es-CO"/>
        </a:p>
      </dgm:t>
    </dgm:pt>
    <dgm:pt modelId="{13E7D1ED-F88C-48F8-BF7A-C891389929E4}" type="sibTrans" cxnId="{0949BF9D-676C-409A-9976-F1DCD0D565A8}">
      <dgm:prSet/>
      <dgm:spPr/>
      <dgm:t>
        <a:bodyPr/>
        <a:lstStyle/>
        <a:p>
          <a:endParaRPr lang="es-CO"/>
        </a:p>
      </dgm:t>
    </dgm:pt>
    <dgm:pt modelId="{367511E7-E385-4293-B619-810EA54684B0}" type="pres">
      <dgm:prSet presAssocID="{1397A7A8-AA34-479E-AEBD-D07563C1A231}" presName="cycle" presStyleCnt="0">
        <dgm:presLayoutVars>
          <dgm:dir/>
          <dgm:resizeHandles val="exact"/>
        </dgm:presLayoutVars>
      </dgm:prSet>
      <dgm:spPr/>
      <dgm:t>
        <a:bodyPr/>
        <a:lstStyle/>
        <a:p>
          <a:endParaRPr lang="es-CO"/>
        </a:p>
      </dgm:t>
    </dgm:pt>
    <dgm:pt modelId="{F49A5279-6AC1-44A3-B5EB-CD8F2D75C0CA}" type="pres">
      <dgm:prSet presAssocID="{78D417D3-1F19-4C73-AD72-F62AD4778A4A}" presName="node" presStyleLbl="node1" presStyleIdx="0" presStyleCnt="7">
        <dgm:presLayoutVars>
          <dgm:bulletEnabled val="1"/>
        </dgm:presLayoutVars>
      </dgm:prSet>
      <dgm:spPr/>
      <dgm:t>
        <a:bodyPr/>
        <a:lstStyle/>
        <a:p>
          <a:endParaRPr lang="es-CO"/>
        </a:p>
      </dgm:t>
    </dgm:pt>
    <dgm:pt modelId="{D8C093D0-D34D-471A-A6FF-3032DA0BF1FA}" type="pres">
      <dgm:prSet presAssocID="{337605B7-214C-4132-9F7B-3CE718B6A5DD}" presName="sibTrans" presStyleLbl="sibTrans2D1" presStyleIdx="0" presStyleCnt="7"/>
      <dgm:spPr/>
      <dgm:t>
        <a:bodyPr/>
        <a:lstStyle/>
        <a:p>
          <a:endParaRPr lang="es-CO"/>
        </a:p>
      </dgm:t>
    </dgm:pt>
    <dgm:pt modelId="{4EC14EC3-74D8-4E2C-82EC-B67286CD1FD6}" type="pres">
      <dgm:prSet presAssocID="{337605B7-214C-4132-9F7B-3CE718B6A5DD}" presName="connectorText" presStyleLbl="sibTrans2D1" presStyleIdx="0" presStyleCnt="7"/>
      <dgm:spPr/>
      <dgm:t>
        <a:bodyPr/>
        <a:lstStyle/>
        <a:p>
          <a:endParaRPr lang="es-CO"/>
        </a:p>
      </dgm:t>
    </dgm:pt>
    <dgm:pt modelId="{4252A3D9-F7A0-4DA9-9085-2ADF5CA92050}" type="pres">
      <dgm:prSet presAssocID="{3C8664EF-67FA-47D4-8949-8374861002AE}" presName="node" presStyleLbl="node1" presStyleIdx="1" presStyleCnt="7">
        <dgm:presLayoutVars>
          <dgm:bulletEnabled val="1"/>
        </dgm:presLayoutVars>
      </dgm:prSet>
      <dgm:spPr/>
      <dgm:t>
        <a:bodyPr/>
        <a:lstStyle/>
        <a:p>
          <a:endParaRPr lang="es-CO"/>
        </a:p>
      </dgm:t>
    </dgm:pt>
    <dgm:pt modelId="{1FE6BC90-060E-4650-BCF2-A21B3CED15A5}" type="pres">
      <dgm:prSet presAssocID="{D65A59C3-7A2F-4F48-8B28-7592750002E3}" presName="sibTrans" presStyleLbl="sibTrans2D1" presStyleIdx="1" presStyleCnt="7"/>
      <dgm:spPr/>
      <dgm:t>
        <a:bodyPr/>
        <a:lstStyle/>
        <a:p>
          <a:endParaRPr lang="es-CO"/>
        </a:p>
      </dgm:t>
    </dgm:pt>
    <dgm:pt modelId="{C9CD0DD7-7FEA-4C38-BB25-51BABE12B21E}" type="pres">
      <dgm:prSet presAssocID="{D65A59C3-7A2F-4F48-8B28-7592750002E3}" presName="connectorText" presStyleLbl="sibTrans2D1" presStyleIdx="1" presStyleCnt="7"/>
      <dgm:spPr/>
      <dgm:t>
        <a:bodyPr/>
        <a:lstStyle/>
        <a:p>
          <a:endParaRPr lang="es-CO"/>
        </a:p>
      </dgm:t>
    </dgm:pt>
    <dgm:pt modelId="{61B086A2-641A-4C7F-932A-9CD9A2E614DE}" type="pres">
      <dgm:prSet presAssocID="{34712634-199B-40AE-AC18-D49881EE8938}" presName="node" presStyleLbl="node1" presStyleIdx="2" presStyleCnt="7">
        <dgm:presLayoutVars>
          <dgm:bulletEnabled val="1"/>
        </dgm:presLayoutVars>
      </dgm:prSet>
      <dgm:spPr/>
      <dgm:t>
        <a:bodyPr/>
        <a:lstStyle/>
        <a:p>
          <a:endParaRPr lang="es-CO"/>
        </a:p>
      </dgm:t>
    </dgm:pt>
    <dgm:pt modelId="{5A5B224E-B4B3-4E12-949E-65735D44CAE2}" type="pres">
      <dgm:prSet presAssocID="{50C89BD8-5650-46E9-ABF0-499575C5173A}" presName="sibTrans" presStyleLbl="sibTrans2D1" presStyleIdx="2" presStyleCnt="7"/>
      <dgm:spPr/>
      <dgm:t>
        <a:bodyPr/>
        <a:lstStyle/>
        <a:p>
          <a:endParaRPr lang="es-CO"/>
        </a:p>
      </dgm:t>
    </dgm:pt>
    <dgm:pt modelId="{7D68C9A6-6EBF-4470-A698-04ECC7A1479E}" type="pres">
      <dgm:prSet presAssocID="{50C89BD8-5650-46E9-ABF0-499575C5173A}" presName="connectorText" presStyleLbl="sibTrans2D1" presStyleIdx="2" presStyleCnt="7"/>
      <dgm:spPr/>
      <dgm:t>
        <a:bodyPr/>
        <a:lstStyle/>
        <a:p>
          <a:endParaRPr lang="es-CO"/>
        </a:p>
      </dgm:t>
    </dgm:pt>
    <dgm:pt modelId="{3F224B3D-0433-4560-8525-71AF18606823}" type="pres">
      <dgm:prSet presAssocID="{2922CD58-4671-488D-A461-DE0FE149B16F}" presName="node" presStyleLbl="node1" presStyleIdx="3" presStyleCnt="7">
        <dgm:presLayoutVars>
          <dgm:bulletEnabled val="1"/>
        </dgm:presLayoutVars>
      </dgm:prSet>
      <dgm:spPr/>
      <dgm:t>
        <a:bodyPr/>
        <a:lstStyle/>
        <a:p>
          <a:endParaRPr lang="es-CO"/>
        </a:p>
      </dgm:t>
    </dgm:pt>
    <dgm:pt modelId="{AF52AFBD-DBD3-4BEB-8145-14D14239828A}" type="pres">
      <dgm:prSet presAssocID="{13E7D1ED-F88C-48F8-BF7A-C891389929E4}" presName="sibTrans" presStyleLbl="sibTrans2D1" presStyleIdx="3" presStyleCnt="7"/>
      <dgm:spPr/>
      <dgm:t>
        <a:bodyPr/>
        <a:lstStyle/>
        <a:p>
          <a:endParaRPr lang="es-CO"/>
        </a:p>
      </dgm:t>
    </dgm:pt>
    <dgm:pt modelId="{95E9EFB2-FB78-4D8F-951C-E04A16B647FB}" type="pres">
      <dgm:prSet presAssocID="{13E7D1ED-F88C-48F8-BF7A-C891389929E4}" presName="connectorText" presStyleLbl="sibTrans2D1" presStyleIdx="3" presStyleCnt="7"/>
      <dgm:spPr/>
      <dgm:t>
        <a:bodyPr/>
        <a:lstStyle/>
        <a:p>
          <a:endParaRPr lang="es-CO"/>
        </a:p>
      </dgm:t>
    </dgm:pt>
    <dgm:pt modelId="{1FEA2766-D46D-4990-9C63-57861A4AC88A}" type="pres">
      <dgm:prSet presAssocID="{43D99059-CB39-4BB1-B87E-781EEB189D51}" presName="node" presStyleLbl="node1" presStyleIdx="4" presStyleCnt="7">
        <dgm:presLayoutVars>
          <dgm:bulletEnabled val="1"/>
        </dgm:presLayoutVars>
      </dgm:prSet>
      <dgm:spPr/>
      <dgm:t>
        <a:bodyPr/>
        <a:lstStyle/>
        <a:p>
          <a:endParaRPr lang="es-CO"/>
        </a:p>
      </dgm:t>
    </dgm:pt>
    <dgm:pt modelId="{3737FCAE-3A9F-4737-A4DC-B1A9980C1069}" type="pres">
      <dgm:prSet presAssocID="{A9801CA1-3236-425B-ACBF-633A4CD9D3C8}" presName="sibTrans" presStyleLbl="sibTrans2D1" presStyleIdx="4" presStyleCnt="7"/>
      <dgm:spPr/>
      <dgm:t>
        <a:bodyPr/>
        <a:lstStyle/>
        <a:p>
          <a:endParaRPr lang="es-CO"/>
        </a:p>
      </dgm:t>
    </dgm:pt>
    <dgm:pt modelId="{36552E97-90DB-4ADD-ADDC-FDEBE3CE76F1}" type="pres">
      <dgm:prSet presAssocID="{A9801CA1-3236-425B-ACBF-633A4CD9D3C8}" presName="connectorText" presStyleLbl="sibTrans2D1" presStyleIdx="4" presStyleCnt="7"/>
      <dgm:spPr/>
      <dgm:t>
        <a:bodyPr/>
        <a:lstStyle/>
        <a:p>
          <a:endParaRPr lang="es-CO"/>
        </a:p>
      </dgm:t>
    </dgm:pt>
    <dgm:pt modelId="{17059E5C-86B4-47B8-BD9A-5DC431AB500B}" type="pres">
      <dgm:prSet presAssocID="{DA56C057-61BC-42B8-8ADE-CF4F56DA6863}" presName="node" presStyleLbl="node1" presStyleIdx="5" presStyleCnt="7">
        <dgm:presLayoutVars>
          <dgm:bulletEnabled val="1"/>
        </dgm:presLayoutVars>
      </dgm:prSet>
      <dgm:spPr/>
      <dgm:t>
        <a:bodyPr/>
        <a:lstStyle/>
        <a:p>
          <a:endParaRPr lang="es-CO"/>
        </a:p>
      </dgm:t>
    </dgm:pt>
    <dgm:pt modelId="{E3226354-C075-48AB-8E16-AF330B67531E}" type="pres">
      <dgm:prSet presAssocID="{E2C9817F-54B7-412C-B641-B5F0EB49C76B}" presName="sibTrans" presStyleLbl="sibTrans2D1" presStyleIdx="5" presStyleCnt="7"/>
      <dgm:spPr/>
      <dgm:t>
        <a:bodyPr/>
        <a:lstStyle/>
        <a:p>
          <a:endParaRPr lang="es-CO"/>
        </a:p>
      </dgm:t>
    </dgm:pt>
    <dgm:pt modelId="{E23841FE-B653-484B-9BC6-36F64F82340C}" type="pres">
      <dgm:prSet presAssocID="{E2C9817F-54B7-412C-B641-B5F0EB49C76B}" presName="connectorText" presStyleLbl="sibTrans2D1" presStyleIdx="5" presStyleCnt="7"/>
      <dgm:spPr/>
      <dgm:t>
        <a:bodyPr/>
        <a:lstStyle/>
        <a:p>
          <a:endParaRPr lang="es-CO"/>
        </a:p>
      </dgm:t>
    </dgm:pt>
    <dgm:pt modelId="{1F60FDB2-BD3E-491B-8587-0D8FAEDB8DA4}" type="pres">
      <dgm:prSet presAssocID="{FB21EBF8-FEA0-4184-9C23-0CAB7C746747}" presName="node" presStyleLbl="node1" presStyleIdx="6" presStyleCnt="7">
        <dgm:presLayoutVars>
          <dgm:bulletEnabled val="1"/>
        </dgm:presLayoutVars>
      </dgm:prSet>
      <dgm:spPr/>
      <dgm:t>
        <a:bodyPr/>
        <a:lstStyle/>
        <a:p>
          <a:endParaRPr lang="es-CO"/>
        </a:p>
      </dgm:t>
    </dgm:pt>
    <dgm:pt modelId="{52118789-516D-4ABF-97F9-458C2F9B1E3F}" type="pres">
      <dgm:prSet presAssocID="{09B9C8AF-A917-42CB-AFF4-910C2AEBB9AD}" presName="sibTrans" presStyleLbl="sibTrans2D1" presStyleIdx="6" presStyleCnt="7"/>
      <dgm:spPr/>
      <dgm:t>
        <a:bodyPr/>
        <a:lstStyle/>
        <a:p>
          <a:endParaRPr lang="es-CO"/>
        </a:p>
      </dgm:t>
    </dgm:pt>
    <dgm:pt modelId="{1F4FCE3F-B250-4DB0-A0EE-227638F7FFCF}" type="pres">
      <dgm:prSet presAssocID="{09B9C8AF-A917-42CB-AFF4-910C2AEBB9AD}" presName="connectorText" presStyleLbl="sibTrans2D1" presStyleIdx="6" presStyleCnt="7"/>
      <dgm:spPr/>
      <dgm:t>
        <a:bodyPr/>
        <a:lstStyle/>
        <a:p>
          <a:endParaRPr lang="es-CO"/>
        </a:p>
      </dgm:t>
    </dgm:pt>
  </dgm:ptLst>
  <dgm:cxnLst>
    <dgm:cxn modelId="{CBED50C2-EF15-4DA7-800F-A988AB8380A4}" type="presOf" srcId="{13E7D1ED-F88C-48F8-BF7A-C891389929E4}" destId="{AF52AFBD-DBD3-4BEB-8145-14D14239828A}" srcOrd="0" destOrd="0" presId="urn:microsoft.com/office/officeart/2005/8/layout/cycle2"/>
    <dgm:cxn modelId="{AC63FB63-E8B8-4FDB-9B5F-6310AF6E01B9}" srcId="{1397A7A8-AA34-479E-AEBD-D07563C1A231}" destId="{3C8664EF-67FA-47D4-8949-8374861002AE}" srcOrd="1" destOrd="0" parTransId="{72F14064-0715-4F58-8872-AF0BD79A8FE5}" sibTransId="{D65A59C3-7A2F-4F48-8B28-7592750002E3}"/>
    <dgm:cxn modelId="{03B24FA3-5069-4D6C-95EF-09D02EFE4F96}" type="presOf" srcId="{3C8664EF-67FA-47D4-8949-8374861002AE}" destId="{4252A3D9-F7A0-4DA9-9085-2ADF5CA92050}" srcOrd="0" destOrd="0" presId="urn:microsoft.com/office/officeart/2005/8/layout/cycle2"/>
    <dgm:cxn modelId="{8B8C52D4-AF0C-4B01-BFB9-C6459E6EA321}" type="presOf" srcId="{43D99059-CB39-4BB1-B87E-781EEB189D51}" destId="{1FEA2766-D46D-4990-9C63-57861A4AC88A}" srcOrd="0" destOrd="0" presId="urn:microsoft.com/office/officeart/2005/8/layout/cycle2"/>
    <dgm:cxn modelId="{8CDB50DB-ECE5-407F-B6F9-3CB595FBAA93}" type="presOf" srcId="{FB21EBF8-FEA0-4184-9C23-0CAB7C746747}" destId="{1F60FDB2-BD3E-491B-8587-0D8FAEDB8DA4}" srcOrd="0" destOrd="0" presId="urn:microsoft.com/office/officeart/2005/8/layout/cycle2"/>
    <dgm:cxn modelId="{7F2D3F60-13B6-486A-9FDA-496434F3882A}" srcId="{1397A7A8-AA34-479E-AEBD-D07563C1A231}" destId="{34712634-199B-40AE-AC18-D49881EE8938}" srcOrd="2" destOrd="0" parTransId="{AA63412A-861B-445C-B9FD-2394377F7FFE}" sibTransId="{50C89BD8-5650-46E9-ABF0-499575C5173A}"/>
    <dgm:cxn modelId="{AEB092E3-9E9E-4EC0-9308-C5060E9374CC}" type="presOf" srcId="{337605B7-214C-4132-9F7B-3CE718B6A5DD}" destId="{4EC14EC3-74D8-4E2C-82EC-B67286CD1FD6}" srcOrd="1" destOrd="0" presId="urn:microsoft.com/office/officeart/2005/8/layout/cycle2"/>
    <dgm:cxn modelId="{4D8121CF-E622-41A9-8D33-74E35599A8B7}" srcId="{1397A7A8-AA34-479E-AEBD-D07563C1A231}" destId="{FB21EBF8-FEA0-4184-9C23-0CAB7C746747}" srcOrd="6" destOrd="0" parTransId="{D3962EA2-E95D-4784-A43D-087B2F894D52}" sibTransId="{09B9C8AF-A917-42CB-AFF4-910C2AEBB9AD}"/>
    <dgm:cxn modelId="{9094DC0B-B9E3-4E40-B447-1E7A1917B2A4}" type="presOf" srcId="{50C89BD8-5650-46E9-ABF0-499575C5173A}" destId="{5A5B224E-B4B3-4E12-949E-65735D44CAE2}" srcOrd="0" destOrd="0" presId="urn:microsoft.com/office/officeart/2005/8/layout/cycle2"/>
    <dgm:cxn modelId="{0949BF9D-676C-409A-9976-F1DCD0D565A8}" srcId="{1397A7A8-AA34-479E-AEBD-D07563C1A231}" destId="{2922CD58-4671-488D-A461-DE0FE149B16F}" srcOrd="3" destOrd="0" parTransId="{427FD505-9B34-4643-AD08-27223814C69B}" sibTransId="{13E7D1ED-F88C-48F8-BF7A-C891389929E4}"/>
    <dgm:cxn modelId="{46EA9FD5-E110-428E-B3EC-F1BD327944DE}" type="presOf" srcId="{A9801CA1-3236-425B-ACBF-633A4CD9D3C8}" destId="{3737FCAE-3A9F-4737-A4DC-B1A9980C1069}" srcOrd="0" destOrd="0" presId="urn:microsoft.com/office/officeart/2005/8/layout/cycle2"/>
    <dgm:cxn modelId="{384316F9-6D0E-4F12-BE77-B7C086972226}" type="presOf" srcId="{78D417D3-1F19-4C73-AD72-F62AD4778A4A}" destId="{F49A5279-6AC1-44A3-B5EB-CD8F2D75C0CA}" srcOrd="0" destOrd="0" presId="urn:microsoft.com/office/officeart/2005/8/layout/cycle2"/>
    <dgm:cxn modelId="{C7F8A2A3-CA45-48E1-AF60-4C0A3C702841}" type="presOf" srcId="{09B9C8AF-A917-42CB-AFF4-910C2AEBB9AD}" destId="{1F4FCE3F-B250-4DB0-A0EE-227638F7FFCF}" srcOrd="1" destOrd="0" presId="urn:microsoft.com/office/officeart/2005/8/layout/cycle2"/>
    <dgm:cxn modelId="{15E74AC3-992B-4B00-BEFC-C4F208F44DEB}" type="presOf" srcId="{2922CD58-4671-488D-A461-DE0FE149B16F}" destId="{3F224B3D-0433-4560-8525-71AF18606823}" srcOrd="0" destOrd="0" presId="urn:microsoft.com/office/officeart/2005/8/layout/cycle2"/>
    <dgm:cxn modelId="{B00B2466-16CA-46BA-9561-5DEDD10676B4}" type="presOf" srcId="{E2C9817F-54B7-412C-B641-B5F0EB49C76B}" destId="{E23841FE-B653-484B-9BC6-36F64F82340C}" srcOrd="1" destOrd="0" presId="urn:microsoft.com/office/officeart/2005/8/layout/cycle2"/>
    <dgm:cxn modelId="{0B2AF13A-EA56-4165-B013-73F88F67283E}" type="presOf" srcId="{50C89BD8-5650-46E9-ABF0-499575C5173A}" destId="{7D68C9A6-6EBF-4470-A698-04ECC7A1479E}" srcOrd="1" destOrd="0" presId="urn:microsoft.com/office/officeart/2005/8/layout/cycle2"/>
    <dgm:cxn modelId="{32A8932A-3944-423E-9B77-1884FF2E30B2}" type="presOf" srcId="{09B9C8AF-A917-42CB-AFF4-910C2AEBB9AD}" destId="{52118789-516D-4ABF-97F9-458C2F9B1E3F}" srcOrd="0" destOrd="0" presId="urn:microsoft.com/office/officeart/2005/8/layout/cycle2"/>
    <dgm:cxn modelId="{A585BD34-ED1B-4DDB-A559-B6C9BC65C33B}" type="presOf" srcId="{1397A7A8-AA34-479E-AEBD-D07563C1A231}" destId="{367511E7-E385-4293-B619-810EA54684B0}" srcOrd="0" destOrd="0" presId="urn:microsoft.com/office/officeart/2005/8/layout/cycle2"/>
    <dgm:cxn modelId="{0DA528C7-6B89-4A15-B1CD-B1DB3150F623}" type="presOf" srcId="{DA56C057-61BC-42B8-8ADE-CF4F56DA6863}" destId="{17059E5C-86B4-47B8-BD9A-5DC431AB500B}" srcOrd="0" destOrd="0" presId="urn:microsoft.com/office/officeart/2005/8/layout/cycle2"/>
    <dgm:cxn modelId="{228A0BAA-5771-4C1B-A8AF-AD47E1AF4D2E}" srcId="{1397A7A8-AA34-479E-AEBD-D07563C1A231}" destId="{78D417D3-1F19-4C73-AD72-F62AD4778A4A}" srcOrd="0" destOrd="0" parTransId="{FD529678-B8D8-45C1-9655-164810FFFF8B}" sibTransId="{337605B7-214C-4132-9F7B-3CE718B6A5DD}"/>
    <dgm:cxn modelId="{86954B6B-E946-4BCD-B7BC-168466C60DC0}" type="presOf" srcId="{D65A59C3-7A2F-4F48-8B28-7592750002E3}" destId="{C9CD0DD7-7FEA-4C38-BB25-51BABE12B21E}" srcOrd="1" destOrd="0" presId="urn:microsoft.com/office/officeart/2005/8/layout/cycle2"/>
    <dgm:cxn modelId="{327E5A90-A8F0-461D-B6AC-3E5016446C0E}" type="presOf" srcId="{A9801CA1-3236-425B-ACBF-633A4CD9D3C8}" destId="{36552E97-90DB-4ADD-ADDC-FDEBE3CE76F1}" srcOrd="1" destOrd="0" presId="urn:microsoft.com/office/officeart/2005/8/layout/cycle2"/>
    <dgm:cxn modelId="{9E3CA81A-A9D5-4571-914D-78F3AA34B1FF}" type="presOf" srcId="{E2C9817F-54B7-412C-B641-B5F0EB49C76B}" destId="{E3226354-C075-48AB-8E16-AF330B67531E}" srcOrd="0" destOrd="0" presId="urn:microsoft.com/office/officeart/2005/8/layout/cycle2"/>
    <dgm:cxn modelId="{89EBE6B9-1859-4402-9DEC-4B9D1D100412}" type="presOf" srcId="{337605B7-214C-4132-9F7B-3CE718B6A5DD}" destId="{D8C093D0-D34D-471A-A6FF-3032DA0BF1FA}" srcOrd="0" destOrd="0" presId="urn:microsoft.com/office/officeart/2005/8/layout/cycle2"/>
    <dgm:cxn modelId="{131058E8-4697-472D-BDC3-B2A61E31D80F}" type="presOf" srcId="{D65A59C3-7A2F-4F48-8B28-7592750002E3}" destId="{1FE6BC90-060E-4650-BCF2-A21B3CED15A5}" srcOrd="0" destOrd="0" presId="urn:microsoft.com/office/officeart/2005/8/layout/cycle2"/>
    <dgm:cxn modelId="{0FDF33E3-76E2-405F-94DA-E4A1C6F7CE5D}" type="presOf" srcId="{34712634-199B-40AE-AC18-D49881EE8938}" destId="{61B086A2-641A-4C7F-932A-9CD9A2E614DE}" srcOrd="0" destOrd="0" presId="urn:microsoft.com/office/officeart/2005/8/layout/cycle2"/>
    <dgm:cxn modelId="{8EE5F803-66FF-4001-8B6A-AAAD043A147C}" srcId="{1397A7A8-AA34-479E-AEBD-D07563C1A231}" destId="{DA56C057-61BC-42B8-8ADE-CF4F56DA6863}" srcOrd="5" destOrd="0" parTransId="{A5B59FBA-EB93-4B07-B982-B246410D5851}" sibTransId="{E2C9817F-54B7-412C-B641-B5F0EB49C76B}"/>
    <dgm:cxn modelId="{4266C181-B3CC-4041-9189-4368875F123B}" type="presOf" srcId="{13E7D1ED-F88C-48F8-BF7A-C891389929E4}" destId="{95E9EFB2-FB78-4D8F-951C-E04A16B647FB}" srcOrd="1" destOrd="0" presId="urn:microsoft.com/office/officeart/2005/8/layout/cycle2"/>
    <dgm:cxn modelId="{F48BDEEC-6BC3-4A51-8EF7-CAB7BC4F7825}" srcId="{1397A7A8-AA34-479E-AEBD-D07563C1A231}" destId="{43D99059-CB39-4BB1-B87E-781EEB189D51}" srcOrd="4" destOrd="0" parTransId="{B9FCD2F4-FA9E-4BCC-A9BD-21359915C607}" sibTransId="{A9801CA1-3236-425B-ACBF-633A4CD9D3C8}"/>
    <dgm:cxn modelId="{1ED0D87D-E832-46CC-B2E0-401F82CF071B}" type="presParOf" srcId="{367511E7-E385-4293-B619-810EA54684B0}" destId="{F49A5279-6AC1-44A3-B5EB-CD8F2D75C0CA}" srcOrd="0" destOrd="0" presId="urn:microsoft.com/office/officeart/2005/8/layout/cycle2"/>
    <dgm:cxn modelId="{0602D82D-D043-4FE6-9ADF-EB4C2EA2D1A0}" type="presParOf" srcId="{367511E7-E385-4293-B619-810EA54684B0}" destId="{D8C093D0-D34D-471A-A6FF-3032DA0BF1FA}" srcOrd="1" destOrd="0" presId="urn:microsoft.com/office/officeart/2005/8/layout/cycle2"/>
    <dgm:cxn modelId="{EA48CD96-EC5E-477D-8CF6-DCD6B88DFABA}" type="presParOf" srcId="{D8C093D0-D34D-471A-A6FF-3032DA0BF1FA}" destId="{4EC14EC3-74D8-4E2C-82EC-B67286CD1FD6}" srcOrd="0" destOrd="0" presId="urn:microsoft.com/office/officeart/2005/8/layout/cycle2"/>
    <dgm:cxn modelId="{54756566-B607-4CDD-B762-BC599FFFD5D3}" type="presParOf" srcId="{367511E7-E385-4293-B619-810EA54684B0}" destId="{4252A3D9-F7A0-4DA9-9085-2ADF5CA92050}" srcOrd="2" destOrd="0" presId="urn:microsoft.com/office/officeart/2005/8/layout/cycle2"/>
    <dgm:cxn modelId="{C4CA6312-64E3-45EE-9647-36835930BAEF}" type="presParOf" srcId="{367511E7-E385-4293-B619-810EA54684B0}" destId="{1FE6BC90-060E-4650-BCF2-A21B3CED15A5}" srcOrd="3" destOrd="0" presId="urn:microsoft.com/office/officeart/2005/8/layout/cycle2"/>
    <dgm:cxn modelId="{07E0946E-A472-4020-8ABC-11AECBA668A6}" type="presParOf" srcId="{1FE6BC90-060E-4650-BCF2-A21B3CED15A5}" destId="{C9CD0DD7-7FEA-4C38-BB25-51BABE12B21E}" srcOrd="0" destOrd="0" presId="urn:microsoft.com/office/officeart/2005/8/layout/cycle2"/>
    <dgm:cxn modelId="{8D4554A6-254A-4407-B15F-D11A592084A0}" type="presParOf" srcId="{367511E7-E385-4293-B619-810EA54684B0}" destId="{61B086A2-641A-4C7F-932A-9CD9A2E614DE}" srcOrd="4" destOrd="0" presId="urn:microsoft.com/office/officeart/2005/8/layout/cycle2"/>
    <dgm:cxn modelId="{14F12EDB-D550-4038-8DED-2ADB4E5F6E05}" type="presParOf" srcId="{367511E7-E385-4293-B619-810EA54684B0}" destId="{5A5B224E-B4B3-4E12-949E-65735D44CAE2}" srcOrd="5" destOrd="0" presId="urn:microsoft.com/office/officeart/2005/8/layout/cycle2"/>
    <dgm:cxn modelId="{993858D8-E48D-4DC4-BF31-50282B4C0829}" type="presParOf" srcId="{5A5B224E-B4B3-4E12-949E-65735D44CAE2}" destId="{7D68C9A6-6EBF-4470-A698-04ECC7A1479E}" srcOrd="0" destOrd="0" presId="urn:microsoft.com/office/officeart/2005/8/layout/cycle2"/>
    <dgm:cxn modelId="{35C24C5F-296A-45AD-91F8-F6592D02D948}" type="presParOf" srcId="{367511E7-E385-4293-B619-810EA54684B0}" destId="{3F224B3D-0433-4560-8525-71AF18606823}" srcOrd="6" destOrd="0" presId="urn:microsoft.com/office/officeart/2005/8/layout/cycle2"/>
    <dgm:cxn modelId="{BEE9FBE2-1E5A-4246-AE02-CBDB017D2233}" type="presParOf" srcId="{367511E7-E385-4293-B619-810EA54684B0}" destId="{AF52AFBD-DBD3-4BEB-8145-14D14239828A}" srcOrd="7" destOrd="0" presId="urn:microsoft.com/office/officeart/2005/8/layout/cycle2"/>
    <dgm:cxn modelId="{24DF3CD6-A138-4122-B197-FE4FCC3A3309}" type="presParOf" srcId="{AF52AFBD-DBD3-4BEB-8145-14D14239828A}" destId="{95E9EFB2-FB78-4D8F-951C-E04A16B647FB}" srcOrd="0" destOrd="0" presId="urn:microsoft.com/office/officeart/2005/8/layout/cycle2"/>
    <dgm:cxn modelId="{5F7E3CC9-75E5-48F1-99FF-6B9150AA199C}" type="presParOf" srcId="{367511E7-E385-4293-B619-810EA54684B0}" destId="{1FEA2766-D46D-4990-9C63-57861A4AC88A}" srcOrd="8" destOrd="0" presId="urn:microsoft.com/office/officeart/2005/8/layout/cycle2"/>
    <dgm:cxn modelId="{14A2C4D7-A9CE-492A-954B-D7634B8CC8EC}" type="presParOf" srcId="{367511E7-E385-4293-B619-810EA54684B0}" destId="{3737FCAE-3A9F-4737-A4DC-B1A9980C1069}" srcOrd="9" destOrd="0" presId="urn:microsoft.com/office/officeart/2005/8/layout/cycle2"/>
    <dgm:cxn modelId="{98EEE1FE-E172-4D2C-9A2D-61F732C0D069}" type="presParOf" srcId="{3737FCAE-3A9F-4737-A4DC-B1A9980C1069}" destId="{36552E97-90DB-4ADD-ADDC-FDEBE3CE76F1}" srcOrd="0" destOrd="0" presId="urn:microsoft.com/office/officeart/2005/8/layout/cycle2"/>
    <dgm:cxn modelId="{58F2151B-9AB9-46C9-B913-220844317341}" type="presParOf" srcId="{367511E7-E385-4293-B619-810EA54684B0}" destId="{17059E5C-86B4-47B8-BD9A-5DC431AB500B}" srcOrd="10" destOrd="0" presId="urn:microsoft.com/office/officeart/2005/8/layout/cycle2"/>
    <dgm:cxn modelId="{C5A7E2A7-44D6-4083-B98D-86528C782CA7}" type="presParOf" srcId="{367511E7-E385-4293-B619-810EA54684B0}" destId="{E3226354-C075-48AB-8E16-AF330B67531E}" srcOrd="11" destOrd="0" presId="urn:microsoft.com/office/officeart/2005/8/layout/cycle2"/>
    <dgm:cxn modelId="{6FF63C86-6927-491C-B46A-B95AD093E040}" type="presParOf" srcId="{E3226354-C075-48AB-8E16-AF330B67531E}" destId="{E23841FE-B653-484B-9BC6-36F64F82340C}" srcOrd="0" destOrd="0" presId="urn:microsoft.com/office/officeart/2005/8/layout/cycle2"/>
    <dgm:cxn modelId="{C9A9CD0B-2E40-4761-BE49-801B5162EC3A}" type="presParOf" srcId="{367511E7-E385-4293-B619-810EA54684B0}" destId="{1F60FDB2-BD3E-491B-8587-0D8FAEDB8DA4}" srcOrd="12" destOrd="0" presId="urn:microsoft.com/office/officeart/2005/8/layout/cycle2"/>
    <dgm:cxn modelId="{23825DC5-C847-4B0A-95D6-BFCBFE4FA5FB}" type="presParOf" srcId="{367511E7-E385-4293-B619-810EA54684B0}" destId="{52118789-516D-4ABF-97F9-458C2F9B1E3F}" srcOrd="13" destOrd="0" presId="urn:microsoft.com/office/officeart/2005/8/layout/cycle2"/>
    <dgm:cxn modelId="{9F3396E2-E7A8-447C-ACC9-7F865FC41B4D}" type="presParOf" srcId="{52118789-516D-4ABF-97F9-458C2F9B1E3F}" destId="{1F4FCE3F-B250-4DB0-A0EE-227638F7FFCF}"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A5279-6AC1-44A3-B5EB-CD8F2D75C0CA}">
      <dsp:nvSpPr>
        <dsp:cNvPr id="0" name=""/>
        <dsp:cNvSpPr/>
      </dsp:nvSpPr>
      <dsp:spPr>
        <a:xfrm>
          <a:off x="3305805" y="1608"/>
          <a:ext cx="1177045" cy="1177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a:t>RECURSO HIDRICO</a:t>
          </a:r>
          <a:endParaRPr lang="es-CO" sz="900" kern="1200" dirty="0"/>
        </a:p>
      </dsp:txBody>
      <dsp:txXfrm>
        <a:off x="3478179" y="173982"/>
        <a:ext cx="832297" cy="832297"/>
      </dsp:txXfrm>
    </dsp:sp>
    <dsp:sp modelId="{D8C093D0-D34D-471A-A6FF-3032DA0BF1FA}">
      <dsp:nvSpPr>
        <dsp:cNvPr id="0" name=""/>
        <dsp:cNvSpPr/>
      </dsp:nvSpPr>
      <dsp:spPr>
        <a:xfrm rot="1542857">
          <a:off x="4525854" y="770794"/>
          <a:ext cx="312155" cy="397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CO" sz="700" kern="1200"/>
        </a:p>
      </dsp:txBody>
      <dsp:txXfrm>
        <a:off x="4530491" y="829928"/>
        <a:ext cx="218509" cy="238352"/>
      </dsp:txXfrm>
    </dsp:sp>
    <dsp:sp modelId="{4252A3D9-F7A0-4DA9-9085-2ADF5CA92050}">
      <dsp:nvSpPr>
        <dsp:cNvPr id="0" name=""/>
        <dsp:cNvSpPr/>
      </dsp:nvSpPr>
      <dsp:spPr>
        <a:xfrm>
          <a:off x="4896933" y="767855"/>
          <a:ext cx="1177045" cy="1177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a:t>SUELO</a:t>
          </a:r>
          <a:endParaRPr lang="es-CO" sz="900" kern="1200" dirty="0"/>
        </a:p>
      </dsp:txBody>
      <dsp:txXfrm>
        <a:off x="5069307" y="940229"/>
        <a:ext cx="832297" cy="832297"/>
      </dsp:txXfrm>
    </dsp:sp>
    <dsp:sp modelId="{1FE6BC90-060E-4650-BCF2-A21B3CED15A5}">
      <dsp:nvSpPr>
        <dsp:cNvPr id="0" name=""/>
        <dsp:cNvSpPr/>
      </dsp:nvSpPr>
      <dsp:spPr>
        <a:xfrm rot="4628571">
          <a:off x="5523900" y="2010008"/>
          <a:ext cx="312155" cy="397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CO" sz="700" kern="1200"/>
        </a:p>
      </dsp:txBody>
      <dsp:txXfrm>
        <a:off x="5560304" y="2043809"/>
        <a:ext cx="218509" cy="238352"/>
      </dsp:txXfrm>
    </dsp:sp>
    <dsp:sp modelId="{61B086A2-641A-4C7F-932A-9CD9A2E614DE}">
      <dsp:nvSpPr>
        <dsp:cNvPr id="0" name=""/>
        <dsp:cNvSpPr/>
      </dsp:nvSpPr>
      <dsp:spPr>
        <a:xfrm>
          <a:off x="5289909" y="2489596"/>
          <a:ext cx="1177045" cy="1177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a:t>CAMBIO CLIMATICO</a:t>
          </a:r>
          <a:endParaRPr lang="es-CO" sz="900" kern="1200" dirty="0"/>
        </a:p>
      </dsp:txBody>
      <dsp:txXfrm>
        <a:off x="5462283" y="2661970"/>
        <a:ext cx="832297" cy="832297"/>
      </dsp:txXfrm>
    </dsp:sp>
    <dsp:sp modelId="{5A5B224E-B4B3-4E12-949E-65735D44CAE2}">
      <dsp:nvSpPr>
        <dsp:cNvPr id="0" name=""/>
        <dsp:cNvSpPr/>
      </dsp:nvSpPr>
      <dsp:spPr>
        <a:xfrm rot="7714286">
          <a:off x="5177315" y="3562949"/>
          <a:ext cx="312155" cy="397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CO" sz="700" kern="1200"/>
        </a:p>
      </dsp:txBody>
      <dsp:txXfrm rot="10800000">
        <a:off x="5253332" y="3605791"/>
        <a:ext cx="218509" cy="238352"/>
      </dsp:txXfrm>
    </dsp:sp>
    <dsp:sp modelId="{3F224B3D-0433-4560-8525-71AF18606823}">
      <dsp:nvSpPr>
        <dsp:cNvPr id="0" name=""/>
        <dsp:cNvSpPr/>
      </dsp:nvSpPr>
      <dsp:spPr>
        <a:xfrm>
          <a:off x="4188814" y="3870325"/>
          <a:ext cx="1177045" cy="1177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a:t>GESTION DEL RIESGO</a:t>
          </a:r>
          <a:endParaRPr lang="es-CO" sz="900" kern="1200" dirty="0"/>
        </a:p>
      </dsp:txBody>
      <dsp:txXfrm>
        <a:off x="4361188" y="4042699"/>
        <a:ext cx="832297" cy="832297"/>
      </dsp:txXfrm>
    </dsp:sp>
    <dsp:sp modelId="{AF52AFBD-DBD3-4BEB-8145-14D14239828A}">
      <dsp:nvSpPr>
        <dsp:cNvPr id="0" name=""/>
        <dsp:cNvSpPr/>
      </dsp:nvSpPr>
      <dsp:spPr>
        <a:xfrm rot="10800000">
          <a:off x="3747084" y="4260221"/>
          <a:ext cx="312155" cy="397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CO" sz="700" kern="1200"/>
        </a:p>
      </dsp:txBody>
      <dsp:txXfrm rot="10800000">
        <a:off x="3840730" y="4339671"/>
        <a:ext cx="218509" cy="238352"/>
      </dsp:txXfrm>
    </dsp:sp>
    <dsp:sp modelId="{1FEA2766-D46D-4990-9C63-57861A4AC88A}">
      <dsp:nvSpPr>
        <dsp:cNvPr id="0" name=""/>
        <dsp:cNvSpPr/>
      </dsp:nvSpPr>
      <dsp:spPr>
        <a:xfrm>
          <a:off x="2422795" y="3870325"/>
          <a:ext cx="1177045" cy="1177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a:t>BIODIVERSIDAD</a:t>
          </a:r>
          <a:endParaRPr lang="es-CO" sz="900" kern="1200" dirty="0"/>
        </a:p>
      </dsp:txBody>
      <dsp:txXfrm>
        <a:off x="2595169" y="4042699"/>
        <a:ext cx="832297" cy="832297"/>
      </dsp:txXfrm>
    </dsp:sp>
    <dsp:sp modelId="{3737FCAE-3A9F-4737-A4DC-B1A9980C1069}">
      <dsp:nvSpPr>
        <dsp:cNvPr id="0" name=""/>
        <dsp:cNvSpPr/>
      </dsp:nvSpPr>
      <dsp:spPr>
        <a:xfrm rot="13885714">
          <a:off x="2310201" y="3576764"/>
          <a:ext cx="312155" cy="397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CO" sz="700" kern="1200"/>
        </a:p>
      </dsp:txBody>
      <dsp:txXfrm rot="10800000">
        <a:off x="2386218" y="3692822"/>
        <a:ext cx="218509" cy="238352"/>
      </dsp:txXfrm>
    </dsp:sp>
    <dsp:sp modelId="{17059E5C-86B4-47B8-BD9A-5DC431AB500B}">
      <dsp:nvSpPr>
        <dsp:cNvPr id="0" name=""/>
        <dsp:cNvSpPr/>
      </dsp:nvSpPr>
      <dsp:spPr>
        <a:xfrm>
          <a:off x="1321701" y="2489596"/>
          <a:ext cx="1177045" cy="1177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a:t>AIRE</a:t>
          </a:r>
          <a:endParaRPr lang="es-CO" sz="900" kern="1200" dirty="0"/>
        </a:p>
      </dsp:txBody>
      <dsp:txXfrm>
        <a:off x="1494075" y="2661970"/>
        <a:ext cx="832297" cy="832297"/>
      </dsp:txXfrm>
    </dsp:sp>
    <dsp:sp modelId="{E3226354-C075-48AB-8E16-AF330B67531E}">
      <dsp:nvSpPr>
        <dsp:cNvPr id="0" name=""/>
        <dsp:cNvSpPr/>
      </dsp:nvSpPr>
      <dsp:spPr>
        <a:xfrm rot="16971429">
          <a:off x="1948668" y="2027235"/>
          <a:ext cx="312155" cy="397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CO" sz="700" kern="1200"/>
        </a:p>
      </dsp:txBody>
      <dsp:txXfrm>
        <a:off x="1985072" y="2152334"/>
        <a:ext cx="218509" cy="238352"/>
      </dsp:txXfrm>
    </dsp:sp>
    <dsp:sp modelId="{1F60FDB2-BD3E-491B-8587-0D8FAEDB8DA4}">
      <dsp:nvSpPr>
        <dsp:cNvPr id="0" name=""/>
        <dsp:cNvSpPr/>
      </dsp:nvSpPr>
      <dsp:spPr>
        <a:xfrm>
          <a:off x="1714677" y="767855"/>
          <a:ext cx="1177045" cy="11770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a:t>RESIDUOS SOLIDOS</a:t>
          </a:r>
          <a:endParaRPr lang="es-CO" sz="900" kern="1200" dirty="0"/>
        </a:p>
      </dsp:txBody>
      <dsp:txXfrm>
        <a:off x="1887051" y="940229"/>
        <a:ext cx="832297" cy="832297"/>
      </dsp:txXfrm>
    </dsp:sp>
    <dsp:sp modelId="{52118789-516D-4ABF-97F9-458C2F9B1E3F}">
      <dsp:nvSpPr>
        <dsp:cNvPr id="0" name=""/>
        <dsp:cNvSpPr/>
      </dsp:nvSpPr>
      <dsp:spPr>
        <a:xfrm rot="20057143">
          <a:off x="2934726" y="778461"/>
          <a:ext cx="312155" cy="397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CO" sz="700" kern="1200"/>
        </a:p>
      </dsp:txBody>
      <dsp:txXfrm>
        <a:off x="2939363" y="878227"/>
        <a:ext cx="218509" cy="23835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595B416-56A9-4F70-AA27-4311069CBF2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 xmlns:a16="http://schemas.microsoft.com/office/drawing/2014/main" id="{5FF76AAF-CC87-4DAC-BEFB-346A3DF01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 xmlns:a16="http://schemas.microsoft.com/office/drawing/2014/main" id="{ECB820FC-158F-4732-B677-C215A904744E}"/>
              </a:ext>
            </a:extLst>
          </p:cNvPr>
          <p:cNvSpPr>
            <a:spLocks noGrp="1"/>
          </p:cNvSpPr>
          <p:nvPr>
            <p:ph type="dt" sz="half" idx="10"/>
          </p:nvPr>
        </p:nvSpPr>
        <p:spPr/>
        <p:txBody>
          <a:bodyPr/>
          <a:lstStyle/>
          <a:p>
            <a:fld id="{87E2A535-B2AD-417B-A1FF-8913BB504B4D}" type="datetimeFigureOut">
              <a:rPr lang="es-CO" smtClean="0"/>
              <a:t>26/10/2021</a:t>
            </a:fld>
            <a:endParaRPr lang="es-CO"/>
          </a:p>
        </p:txBody>
      </p:sp>
      <p:sp>
        <p:nvSpPr>
          <p:cNvPr id="5" name="Marcador de pie de página 4">
            <a:extLst>
              <a:ext uri="{FF2B5EF4-FFF2-40B4-BE49-F238E27FC236}">
                <a16:creationId xmlns="" xmlns:a16="http://schemas.microsoft.com/office/drawing/2014/main" id="{CB7933BC-F5B1-4DC6-8E1C-0B5BDB8DE7E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EE55694C-43E1-4C9B-AD9F-5A7C31C6638E}"/>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12876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34CB6B5-3FA7-4B3C-8D09-D24AE17AC80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097E1D3D-35DF-4BD3-A56F-FF2154EC1EB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175A4142-BAC0-4E98-9F42-1E0296C1BAF9}"/>
              </a:ext>
            </a:extLst>
          </p:cNvPr>
          <p:cNvSpPr>
            <a:spLocks noGrp="1"/>
          </p:cNvSpPr>
          <p:nvPr>
            <p:ph type="dt" sz="half" idx="10"/>
          </p:nvPr>
        </p:nvSpPr>
        <p:spPr/>
        <p:txBody>
          <a:bodyPr/>
          <a:lstStyle/>
          <a:p>
            <a:fld id="{87E2A535-B2AD-417B-A1FF-8913BB504B4D}" type="datetimeFigureOut">
              <a:rPr lang="es-CO" smtClean="0"/>
              <a:t>26/10/2021</a:t>
            </a:fld>
            <a:endParaRPr lang="es-CO"/>
          </a:p>
        </p:txBody>
      </p:sp>
      <p:sp>
        <p:nvSpPr>
          <p:cNvPr id="5" name="Marcador de pie de página 4">
            <a:extLst>
              <a:ext uri="{FF2B5EF4-FFF2-40B4-BE49-F238E27FC236}">
                <a16:creationId xmlns="" xmlns:a16="http://schemas.microsoft.com/office/drawing/2014/main" id="{B74F06A8-32EB-45AD-ADE6-EA474620D5F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E7C376C3-16DD-4316-85F9-BF7A056D167B}"/>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3916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E75D4100-38EA-472F-AD87-1DBE73F944B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64DBA95E-0A9E-422B-B558-3C226025232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4D22CCB0-B9A3-46C3-BF00-8434C7D0CF15}"/>
              </a:ext>
            </a:extLst>
          </p:cNvPr>
          <p:cNvSpPr>
            <a:spLocks noGrp="1"/>
          </p:cNvSpPr>
          <p:nvPr>
            <p:ph type="dt" sz="half" idx="10"/>
          </p:nvPr>
        </p:nvSpPr>
        <p:spPr/>
        <p:txBody>
          <a:bodyPr/>
          <a:lstStyle/>
          <a:p>
            <a:fld id="{87E2A535-B2AD-417B-A1FF-8913BB504B4D}" type="datetimeFigureOut">
              <a:rPr lang="es-CO" smtClean="0"/>
              <a:t>26/10/2021</a:t>
            </a:fld>
            <a:endParaRPr lang="es-CO"/>
          </a:p>
        </p:txBody>
      </p:sp>
      <p:sp>
        <p:nvSpPr>
          <p:cNvPr id="5" name="Marcador de pie de página 4">
            <a:extLst>
              <a:ext uri="{FF2B5EF4-FFF2-40B4-BE49-F238E27FC236}">
                <a16:creationId xmlns="" xmlns:a16="http://schemas.microsoft.com/office/drawing/2014/main" id="{C9FE113D-5FC1-4F72-83D9-E20DD8F1FDB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194FD8C8-2570-40A4-9478-8C5CA4399D6D}"/>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100008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392DA8C-6552-41C3-8306-42C870E4A40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84E65C94-3660-4374-A20E-B58D8A368A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63CF15F5-08F5-4ACE-94D4-CFA5C178AE36}"/>
              </a:ext>
            </a:extLst>
          </p:cNvPr>
          <p:cNvSpPr>
            <a:spLocks noGrp="1"/>
          </p:cNvSpPr>
          <p:nvPr>
            <p:ph type="dt" sz="half" idx="10"/>
          </p:nvPr>
        </p:nvSpPr>
        <p:spPr/>
        <p:txBody>
          <a:bodyPr/>
          <a:lstStyle/>
          <a:p>
            <a:fld id="{87E2A535-B2AD-417B-A1FF-8913BB504B4D}" type="datetimeFigureOut">
              <a:rPr lang="es-CO" smtClean="0"/>
              <a:t>26/10/2021</a:t>
            </a:fld>
            <a:endParaRPr lang="es-CO"/>
          </a:p>
        </p:txBody>
      </p:sp>
      <p:sp>
        <p:nvSpPr>
          <p:cNvPr id="5" name="Marcador de pie de página 4">
            <a:extLst>
              <a:ext uri="{FF2B5EF4-FFF2-40B4-BE49-F238E27FC236}">
                <a16:creationId xmlns="" xmlns:a16="http://schemas.microsoft.com/office/drawing/2014/main" id="{1A186750-75C9-4416-AE4E-1857AAACEDE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D676AC87-22A8-449E-9329-2D00E3C379E5}"/>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54523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4B39FCE-C242-4948-9569-7B11D369CA4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4FE98A2D-0296-4813-B8D7-6A47802CEE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DEF1D20A-09C1-40BB-906A-AD490082A235}"/>
              </a:ext>
            </a:extLst>
          </p:cNvPr>
          <p:cNvSpPr>
            <a:spLocks noGrp="1"/>
          </p:cNvSpPr>
          <p:nvPr>
            <p:ph type="dt" sz="half" idx="10"/>
          </p:nvPr>
        </p:nvSpPr>
        <p:spPr/>
        <p:txBody>
          <a:bodyPr/>
          <a:lstStyle/>
          <a:p>
            <a:fld id="{87E2A535-B2AD-417B-A1FF-8913BB504B4D}" type="datetimeFigureOut">
              <a:rPr lang="es-CO" smtClean="0"/>
              <a:t>26/10/2021</a:t>
            </a:fld>
            <a:endParaRPr lang="es-CO"/>
          </a:p>
        </p:txBody>
      </p:sp>
      <p:sp>
        <p:nvSpPr>
          <p:cNvPr id="5" name="Marcador de pie de página 4">
            <a:extLst>
              <a:ext uri="{FF2B5EF4-FFF2-40B4-BE49-F238E27FC236}">
                <a16:creationId xmlns="" xmlns:a16="http://schemas.microsoft.com/office/drawing/2014/main" id="{D051CEF9-C6AD-4AFD-8A8F-C9AC01841CC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25DC9FE1-F607-486F-B808-8046C5093079}"/>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421629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1BC9BBD-9A07-4AB8-8EF8-EF429457771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029EE417-A39D-4E97-899D-0E72611B13D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 xmlns:a16="http://schemas.microsoft.com/office/drawing/2014/main" id="{E298A047-4172-4156-8620-426C4109131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 xmlns:a16="http://schemas.microsoft.com/office/drawing/2014/main" id="{56073362-ECFC-47CF-90D4-F21329C97EA9}"/>
              </a:ext>
            </a:extLst>
          </p:cNvPr>
          <p:cNvSpPr>
            <a:spLocks noGrp="1"/>
          </p:cNvSpPr>
          <p:nvPr>
            <p:ph type="dt" sz="half" idx="10"/>
          </p:nvPr>
        </p:nvSpPr>
        <p:spPr/>
        <p:txBody>
          <a:bodyPr/>
          <a:lstStyle/>
          <a:p>
            <a:fld id="{87E2A535-B2AD-417B-A1FF-8913BB504B4D}" type="datetimeFigureOut">
              <a:rPr lang="es-CO" smtClean="0"/>
              <a:t>26/10/2021</a:t>
            </a:fld>
            <a:endParaRPr lang="es-CO"/>
          </a:p>
        </p:txBody>
      </p:sp>
      <p:sp>
        <p:nvSpPr>
          <p:cNvPr id="6" name="Marcador de pie de página 5">
            <a:extLst>
              <a:ext uri="{FF2B5EF4-FFF2-40B4-BE49-F238E27FC236}">
                <a16:creationId xmlns="" xmlns:a16="http://schemas.microsoft.com/office/drawing/2014/main" id="{493E0B78-E2A9-4AFE-BED6-06BA744D92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E0DD607F-73B4-47AD-994C-AE7A5730591F}"/>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657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40356E0-17F8-464A-B54E-02D5445AD8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8C6529FC-3CBA-478A-A55D-CB2577E2A9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B2692F3A-082A-448F-91B7-293D4305A49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 xmlns:a16="http://schemas.microsoft.com/office/drawing/2014/main" id="{1BEA7FFD-B0FC-4FDB-8F1E-806E90523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8AD520A0-F3FA-4511-9003-38D32795AD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 xmlns:a16="http://schemas.microsoft.com/office/drawing/2014/main" id="{8A5D98A1-BEF9-4E73-941C-278C92C42FB9}"/>
              </a:ext>
            </a:extLst>
          </p:cNvPr>
          <p:cNvSpPr>
            <a:spLocks noGrp="1"/>
          </p:cNvSpPr>
          <p:nvPr>
            <p:ph type="dt" sz="half" idx="10"/>
          </p:nvPr>
        </p:nvSpPr>
        <p:spPr/>
        <p:txBody>
          <a:bodyPr/>
          <a:lstStyle/>
          <a:p>
            <a:fld id="{87E2A535-B2AD-417B-A1FF-8913BB504B4D}" type="datetimeFigureOut">
              <a:rPr lang="es-CO" smtClean="0"/>
              <a:t>26/10/2021</a:t>
            </a:fld>
            <a:endParaRPr lang="es-CO"/>
          </a:p>
        </p:txBody>
      </p:sp>
      <p:sp>
        <p:nvSpPr>
          <p:cNvPr id="8" name="Marcador de pie de página 7">
            <a:extLst>
              <a:ext uri="{FF2B5EF4-FFF2-40B4-BE49-F238E27FC236}">
                <a16:creationId xmlns="" xmlns:a16="http://schemas.microsoft.com/office/drawing/2014/main" id="{FB036AE7-A8A8-49D1-9415-5E3181577C0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 xmlns:a16="http://schemas.microsoft.com/office/drawing/2014/main" id="{31A7845B-6F2C-40C8-9ABC-E13AA1155121}"/>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32055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26AA545-83D9-4BF2-9940-2B3D8CD1E79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 xmlns:a16="http://schemas.microsoft.com/office/drawing/2014/main" id="{D489D35C-92F5-476D-A857-B3E5B3C552BF}"/>
              </a:ext>
            </a:extLst>
          </p:cNvPr>
          <p:cNvSpPr>
            <a:spLocks noGrp="1"/>
          </p:cNvSpPr>
          <p:nvPr>
            <p:ph type="dt" sz="half" idx="10"/>
          </p:nvPr>
        </p:nvSpPr>
        <p:spPr/>
        <p:txBody>
          <a:bodyPr/>
          <a:lstStyle/>
          <a:p>
            <a:fld id="{87E2A535-B2AD-417B-A1FF-8913BB504B4D}" type="datetimeFigureOut">
              <a:rPr lang="es-CO" smtClean="0"/>
              <a:t>26/10/2021</a:t>
            </a:fld>
            <a:endParaRPr lang="es-CO"/>
          </a:p>
        </p:txBody>
      </p:sp>
      <p:sp>
        <p:nvSpPr>
          <p:cNvPr id="4" name="Marcador de pie de página 3">
            <a:extLst>
              <a:ext uri="{FF2B5EF4-FFF2-40B4-BE49-F238E27FC236}">
                <a16:creationId xmlns="" xmlns:a16="http://schemas.microsoft.com/office/drawing/2014/main" id="{BE7097C1-7D34-48B6-9723-A0904B89A85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 xmlns:a16="http://schemas.microsoft.com/office/drawing/2014/main" id="{3DD24AC8-D9B0-46BC-9E0B-A145174D271A}"/>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338893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9CA70B63-1C55-4908-811A-4438942E57ED}"/>
              </a:ext>
            </a:extLst>
          </p:cNvPr>
          <p:cNvSpPr>
            <a:spLocks noGrp="1"/>
          </p:cNvSpPr>
          <p:nvPr>
            <p:ph type="dt" sz="half" idx="10"/>
          </p:nvPr>
        </p:nvSpPr>
        <p:spPr/>
        <p:txBody>
          <a:bodyPr/>
          <a:lstStyle/>
          <a:p>
            <a:fld id="{87E2A535-B2AD-417B-A1FF-8913BB504B4D}" type="datetimeFigureOut">
              <a:rPr lang="es-CO" smtClean="0"/>
              <a:t>26/10/2021</a:t>
            </a:fld>
            <a:endParaRPr lang="es-CO"/>
          </a:p>
        </p:txBody>
      </p:sp>
      <p:sp>
        <p:nvSpPr>
          <p:cNvPr id="3" name="Marcador de pie de página 2">
            <a:extLst>
              <a:ext uri="{FF2B5EF4-FFF2-40B4-BE49-F238E27FC236}">
                <a16:creationId xmlns="" xmlns:a16="http://schemas.microsoft.com/office/drawing/2014/main" id="{9104007F-A581-4161-B499-F635520CB75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 xmlns:a16="http://schemas.microsoft.com/office/drawing/2014/main" id="{3754D141-3137-4E7F-9405-6E24B783150C}"/>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200421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8BD2900-62E0-42C7-A08D-67231AC88D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6CA66013-18F3-4326-B1EE-44E7AA3F07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 xmlns:a16="http://schemas.microsoft.com/office/drawing/2014/main" id="{0BE9DAA3-B1DD-41DB-8BE5-5A02BA6A3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0C6BA303-F1F0-47EC-87A3-2165A77742D7}"/>
              </a:ext>
            </a:extLst>
          </p:cNvPr>
          <p:cNvSpPr>
            <a:spLocks noGrp="1"/>
          </p:cNvSpPr>
          <p:nvPr>
            <p:ph type="dt" sz="half" idx="10"/>
          </p:nvPr>
        </p:nvSpPr>
        <p:spPr/>
        <p:txBody>
          <a:bodyPr/>
          <a:lstStyle/>
          <a:p>
            <a:fld id="{87E2A535-B2AD-417B-A1FF-8913BB504B4D}" type="datetimeFigureOut">
              <a:rPr lang="es-CO" smtClean="0"/>
              <a:t>26/10/2021</a:t>
            </a:fld>
            <a:endParaRPr lang="es-CO"/>
          </a:p>
        </p:txBody>
      </p:sp>
      <p:sp>
        <p:nvSpPr>
          <p:cNvPr id="6" name="Marcador de pie de página 5">
            <a:extLst>
              <a:ext uri="{FF2B5EF4-FFF2-40B4-BE49-F238E27FC236}">
                <a16:creationId xmlns="" xmlns:a16="http://schemas.microsoft.com/office/drawing/2014/main" id="{B32FB442-F004-4237-9D1D-4C062A26EC6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F4C86E4C-02B6-49C9-B360-6B6AE6B1B5D9}"/>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1963061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FB4D69F-E93D-4C09-92AF-6F21A393D8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 xmlns:a16="http://schemas.microsoft.com/office/drawing/2014/main" id="{AD241FD6-DB9C-4167-A463-6CB980C53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 xmlns:a16="http://schemas.microsoft.com/office/drawing/2014/main" id="{24777974-0EDB-4A52-8B37-166B6CD3B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900717EF-FBA6-4B94-92C8-B6789A491799}"/>
              </a:ext>
            </a:extLst>
          </p:cNvPr>
          <p:cNvSpPr>
            <a:spLocks noGrp="1"/>
          </p:cNvSpPr>
          <p:nvPr>
            <p:ph type="dt" sz="half" idx="10"/>
          </p:nvPr>
        </p:nvSpPr>
        <p:spPr/>
        <p:txBody>
          <a:bodyPr/>
          <a:lstStyle/>
          <a:p>
            <a:fld id="{87E2A535-B2AD-417B-A1FF-8913BB504B4D}" type="datetimeFigureOut">
              <a:rPr lang="es-CO" smtClean="0"/>
              <a:t>26/10/2021</a:t>
            </a:fld>
            <a:endParaRPr lang="es-CO"/>
          </a:p>
        </p:txBody>
      </p:sp>
      <p:sp>
        <p:nvSpPr>
          <p:cNvPr id="6" name="Marcador de pie de página 5">
            <a:extLst>
              <a:ext uri="{FF2B5EF4-FFF2-40B4-BE49-F238E27FC236}">
                <a16:creationId xmlns="" xmlns:a16="http://schemas.microsoft.com/office/drawing/2014/main" id="{E4222DF1-2EEC-4EC3-86AB-BF76A1A43D9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F2F7FDEB-59AA-47A2-B901-8C9E0630CCC9}"/>
              </a:ext>
            </a:extLst>
          </p:cNvPr>
          <p:cNvSpPr>
            <a:spLocks noGrp="1"/>
          </p:cNvSpPr>
          <p:nvPr>
            <p:ph type="sldNum" sz="quarter" idx="12"/>
          </p:nvPr>
        </p:nvSpPr>
        <p:spPr/>
        <p:txBody>
          <a:bodyPr/>
          <a:lstStyle/>
          <a:p>
            <a:fld id="{CFA59FAA-4DE8-4234-89F8-D954F6981ED9}" type="slidenum">
              <a:rPr lang="es-CO" smtClean="0"/>
              <a:t>‹Nº›</a:t>
            </a:fld>
            <a:endParaRPr lang="es-CO"/>
          </a:p>
        </p:txBody>
      </p:sp>
    </p:spTree>
    <p:extLst>
      <p:ext uri="{BB962C8B-B14F-4D97-AF65-F5344CB8AC3E}">
        <p14:creationId xmlns:p14="http://schemas.microsoft.com/office/powerpoint/2010/main" val="85104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8A1D5541-26BC-44B9-93DC-E42C52889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0CCF3971-61B4-46D8-A34A-FABE61CBC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4403AA6F-EA8C-4E8A-A56F-2EAF56C8D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2A535-B2AD-417B-A1FF-8913BB504B4D}" type="datetimeFigureOut">
              <a:rPr lang="es-CO" smtClean="0"/>
              <a:t>26/10/2021</a:t>
            </a:fld>
            <a:endParaRPr lang="es-CO"/>
          </a:p>
        </p:txBody>
      </p:sp>
      <p:sp>
        <p:nvSpPr>
          <p:cNvPr id="5" name="Marcador de pie de página 4">
            <a:extLst>
              <a:ext uri="{FF2B5EF4-FFF2-40B4-BE49-F238E27FC236}">
                <a16:creationId xmlns="" xmlns:a16="http://schemas.microsoft.com/office/drawing/2014/main" id="{1D47380D-FE76-4479-98ED-8D1F59139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 xmlns:a16="http://schemas.microsoft.com/office/drawing/2014/main" id="{F07D6CF2-FC99-4F3F-99E9-999CE805E7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59FAA-4DE8-4234-89F8-D954F6981ED9}" type="slidenum">
              <a:rPr lang="es-CO" smtClean="0"/>
              <a:t>‹Nº›</a:t>
            </a:fld>
            <a:endParaRPr lang="es-CO"/>
          </a:p>
        </p:txBody>
      </p:sp>
    </p:spTree>
    <p:extLst>
      <p:ext uri="{BB962C8B-B14F-4D97-AF65-F5344CB8AC3E}">
        <p14:creationId xmlns:p14="http://schemas.microsoft.com/office/powerpoint/2010/main" val="4235322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q.gov.co/centro-de-documentacion-ambiental/" TargetMode="Externa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hyperlink" Target="pagina%20CRQ.doc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228085FC-98C1-417B-BA18-F16E3A169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252"/>
            <a:ext cx="12192000" cy="6856286"/>
          </a:xfrm>
          <a:prstGeom prst="rect">
            <a:avLst/>
          </a:prstGeom>
        </p:spPr>
      </p:pic>
      <p:sp>
        <p:nvSpPr>
          <p:cNvPr id="2" name="Título 1">
            <a:extLst>
              <a:ext uri="{FF2B5EF4-FFF2-40B4-BE49-F238E27FC236}">
                <a16:creationId xmlns="" xmlns:a16="http://schemas.microsoft.com/office/drawing/2014/main" id="{4F940D8A-DFED-4B5B-8A94-9F4D45553DFC}"/>
              </a:ext>
            </a:extLst>
          </p:cNvPr>
          <p:cNvSpPr>
            <a:spLocks noGrp="1"/>
          </p:cNvSpPr>
          <p:nvPr>
            <p:ph type="ctrTitle"/>
          </p:nvPr>
        </p:nvSpPr>
        <p:spPr>
          <a:xfrm>
            <a:off x="1524000" y="2053397"/>
            <a:ext cx="9144000" cy="2387600"/>
          </a:xfrm>
        </p:spPr>
        <p:txBody>
          <a:bodyPr>
            <a:normAutofit/>
          </a:bodyPr>
          <a:lstStyle/>
          <a:p>
            <a:r>
              <a:rPr lang="es-ES" sz="7200" b="1" dirty="0">
                <a:solidFill>
                  <a:schemeClr val="bg1"/>
                </a:solidFill>
                <a:latin typeface="Arial" panose="020B0604020202020204" pitchFamily="34" charset="0"/>
                <a:cs typeface="Arial" panose="020B0604020202020204" pitchFamily="34" charset="0"/>
              </a:rPr>
              <a:t>CENTRO DE DOCUMENTACIÓN</a:t>
            </a:r>
            <a:endParaRPr lang="es-CO" sz="7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78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07B67724-5A64-4487-B234-22B03B0A42D9}"/>
              </a:ext>
            </a:extLst>
          </p:cNvPr>
          <p:cNvSpPr/>
          <p:nvPr/>
        </p:nvSpPr>
        <p:spPr>
          <a:xfrm>
            <a:off x="1122352" y="1175755"/>
            <a:ext cx="6031684" cy="4907560"/>
          </a:xfrm>
          <a:prstGeom prst="rect">
            <a:avLst/>
          </a:prstGeom>
          <a:effectLst>
            <a:outerShdw blurRad="50800" dist="38100" dir="18900000" algn="b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pic>
        <p:nvPicPr>
          <p:cNvPr id="4" name="Imagen 3" descr="Vista de una biblioteca&#10;&#10;Descripción generada automáticamente">
            <a:extLst>
              <a:ext uri="{FF2B5EF4-FFF2-40B4-BE49-F238E27FC236}">
                <a16:creationId xmlns="" xmlns:a16="http://schemas.microsoft.com/office/drawing/2014/main" id="{C0DBEE1D-4037-4129-912F-72BCD7C62E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965"/>
          <a:stretch/>
        </p:blipFill>
        <p:spPr>
          <a:xfrm>
            <a:off x="1199626" y="1300768"/>
            <a:ext cx="5800956" cy="4597756"/>
          </a:xfrm>
          <a:prstGeom prst="rect">
            <a:avLst/>
          </a:prstGeom>
          <a:solidFill>
            <a:srgbClr val="FFFFFF">
              <a:shade val="85000"/>
            </a:srgbClr>
          </a:solidFill>
          <a:ln w="190500" cap="sq">
            <a:solidFill>
              <a:srgbClr val="0070C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ángulo 7">
            <a:extLst>
              <a:ext uri="{FF2B5EF4-FFF2-40B4-BE49-F238E27FC236}">
                <a16:creationId xmlns="" xmlns:a16="http://schemas.microsoft.com/office/drawing/2014/main" id="{B92A2516-513A-414C-8B33-F167C18A0441}"/>
              </a:ext>
            </a:extLst>
          </p:cNvPr>
          <p:cNvSpPr/>
          <p:nvPr/>
        </p:nvSpPr>
        <p:spPr>
          <a:xfrm>
            <a:off x="7482777" y="2277434"/>
            <a:ext cx="4463146" cy="2123658"/>
          </a:xfrm>
          <a:prstGeom prst="rect">
            <a:avLst/>
          </a:prstGeom>
          <a:noFill/>
        </p:spPr>
        <p:txBody>
          <a:bodyPr wrap="square" lIns="91440" tIns="45720" rIns="91440" bIns="45720">
            <a:spAutoFit/>
          </a:bodyPr>
          <a:lstStyle/>
          <a:p>
            <a:pPr algn="ctr"/>
            <a:r>
              <a:rPr lang="es-MX"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CENTRO DE </a:t>
            </a:r>
            <a:r>
              <a:rPr lang="es-MX" sz="4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DOCUMENTACIÓN </a:t>
            </a:r>
            <a:r>
              <a:rPr lang="es-MX"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 LA CRQ</a:t>
            </a:r>
            <a:endParaRPr lang="es-CO"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Botón de acción: ir hacia delante o siguiente 2">
            <a:hlinkClick r:id="rId3"/>
            <a:extLst>
              <a:ext uri="{FF2B5EF4-FFF2-40B4-BE49-F238E27FC236}">
                <a16:creationId xmlns="" xmlns:a16="http://schemas.microsoft.com/office/drawing/2014/main" id="{946BDAE2-1C72-48FA-8B7F-B2424D523FE3}"/>
              </a:ext>
            </a:extLst>
          </p:cNvPr>
          <p:cNvSpPr/>
          <p:nvPr/>
        </p:nvSpPr>
        <p:spPr>
          <a:xfrm>
            <a:off x="11238708" y="5223845"/>
            <a:ext cx="784056" cy="8622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800" dirty="0"/>
          </a:p>
        </p:txBody>
      </p:sp>
      <p:sp>
        <p:nvSpPr>
          <p:cNvPr id="5" name="Flecha: a la derecha 4">
            <a:hlinkClick r:id="rId4" action="ppaction://hlinkfile"/>
            <a:extLst>
              <a:ext uri="{FF2B5EF4-FFF2-40B4-BE49-F238E27FC236}">
                <a16:creationId xmlns="" xmlns:a16="http://schemas.microsoft.com/office/drawing/2014/main" id="{B65654FD-89A9-46FC-B845-E757002C24E9}"/>
              </a:ext>
            </a:extLst>
          </p:cNvPr>
          <p:cNvSpPr/>
          <p:nvPr/>
        </p:nvSpPr>
        <p:spPr>
          <a:xfrm>
            <a:off x="11476139" y="6274965"/>
            <a:ext cx="469784" cy="209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830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i.pinimg.com/564x/75/46/10/7546102f51f54d79a26ea1fbd8b490aa.jpg"/>
          <p:cNvPicPr>
            <a:picLocks noChangeAspect="1" noChangeArrowheads="1"/>
          </p:cNvPicPr>
          <p:nvPr/>
        </p:nvPicPr>
        <p:blipFill rotWithShape="1">
          <a:blip r:embed="rId2">
            <a:extLst>
              <a:ext uri="{28A0092B-C50C-407E-A947-70E740481C1C}">
                <a14:useLocalDpi xmlns:a14="http://schemas.microsoft.com/office/drawing/2010/main" val="0"/>
              </a:ext>
            </a:extLst>
          </a:blip>
          <a:srcRect l="57897"/>
          <a:stretch/>
        </p:blipFill>
        <p:spPr bwMode="auto">
          <a:xfrm>
            <a:off x="8665698" y="1651014"/>
            <a:ext cx="3253253" cy="469370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742287" y="1442080"/>
            <a:ext cx="7851879" cy="363176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11500" b="1" cap="none" spc="0" dirty="0" smtClean="0">
                <a:ln/>
                <a:gradFill flip="none" rotWithShape="1">
                  <a:gsLst>
                    <a:gs pos="50000">
                      <a:srgbClr val="92D050"/>
                    </a:gs>
                    <a:gs pos="0">
                      <a:srgbClr val="00B050"/>
                    </a:gs>
                    <a:gs pos="100000">
                      <a:srgbClr val="FFFF00"/>
                    </a:gs>
                  </a:gsLst>
                  <a:path path="shape">
                    <a:fillToRect l="50000" t="50000" r="50000" b="50000"/>
                  </a:path>
                  <a:tileRect/>
                </a:gradFill>
                <a:effectLst/>
                <a:latin typeface="Comic Sans MS" panose="030F0702030302020204" pitchFamily="66" charset="0"/>
              </a:rPr>
              <a:t>MUCHAS </a:t>
            </a:r>
          </a:p>
          <a:p>
            <a:pPr algn="ctr"/>
            <a:r>
              <a:rPr lang="es-ES" sz="11500" b="1" cap="none" spc="0" dirty="0" smtClean="0">
                <a:ln/>
                <a:gradFill flip="none" rotWithShape="1">
                  <a:gsLst>
                    <a:gs pos="50000">
                      <a:srgbClr val="92D050"/>
                    </a:gs>
                    <a:gs pos="0">
                      <a:srgbClr val="00B050"/>
                    </a:gs>
                    <a:gs pos="100000">
                      <a:srgbClr val="FFFF00"/>
                    </a:gs>
                  </a:gsLst>
                  <a:path path="shape">
                    <a:fillToRect l="50000" t="50000" r="50000" b="50000"/>
                  </a:path>
                  <a:tileRect/>
                </a:gradFill>
                <a:effectLst/>
                <a:latin typeface="Comic Sans MS" panose="030F0702030302020204" pitchFamily="66" charset="0"/>
              </a:rPr>
              <a:t>GRACIAS</a:t>
            </a:r>
            <a:endParaRPr lang="es-ES" sz="11500" b="1" cap="none" spc="0" dirty="0">
              <a:ln/>
              <a:gradFill flip="none" rotWithShape="1">
                <a:gsLst>
                  <a:gs pos="50000">
                    <a:srgbClr val="92D050"/>
                  </a:gs>
                  <a:gs pos="0">
                    <a:srgbClr val="00B050"/>
                  </a:gs>
                  <a:gs pos="100000">
                    <a:srgbClr val="FFFF00"/>
                  </a:gs>
                </a:gsLst>
                <a:path path="shape">
                  <a:fillToRect l="50000" t="50000" r="50000" b="50000"/>
                </a:path>
                <a:tileRect/>
              </a:gradFill>
              <a:effectLst/>
              <a:latin typeface="Comic Sans MS" panose="030F0702030302020204" pitchFamily="66" charset="0"/>
            </a:endParaRPr>
          </a:p>
        </p:txBody>
      </p:sp>
    </p:spTree>
    <p:extLst>
      <p:ext uri="{BB962C8B-B14F-4D97-AF65-F5344CB8AC3E}">
        <p14:creationId xmlns:p14="http://schemas.microsoft.com/office/powerpoint/2010/main" val="2427859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9709BFF0-60FC-46E0-972C-2B312A8DB15F}"/>
              </a:ext>
            </a:extLst>
          </p:cNvPr>
          <p:cNvSpPr/>
          <p:nvPr/>
        </p:nvSpPr>
        <p:spPr>
          <a:xfrm>
            <a:off x="2047742" y="576472"/>
            <a:ext cx="8023538" cy="1200329"/>
          </a:xfrm>
          <a:prstGeom prst="rect">
            <a:avLst/>
          </a:prstGeom>
          <a:noFill/>
        </p:spPr>
        <p:txBody>
          <a:bodyPr wrap="square" lIns="91440" tIns="45720" rIns="91440" bIns="45720">
            <a:spAutoFit/>
          </a:bodyPr>
          <a:lstStyle/>
          <a:p>
            <a:pPr algn="ctr"/>
            <a:r>
              <a:rPr lang="es-ES" sz="3600" b="1" cap="none" spc="0" dirty="0">
                <a:ln w="12700">
                  <a:solidFill>
                    <a:schemeClr val="accent1"/>
                  </a:solidFill>
                  <a:prstDash val="solid"/>
                </a:ln>
                <a:solidFill>
                  <a:srgbClr val="92D050"/>
                </a:solidFill>
                <a:effectLst>
                  <a:outerShdw dist="38100" dir="2640000" algn="bl" rotWithShape="0">
                    <a:schemeClr val="accent1"/>
                  </a:outerShdw>
                </a:effectLst>
              </a:rPr>
              <a:t>CORPORACION </a:t>
            </a:r>
            <a:r>
              <a:rPr lang="es-ES" sz="3600" b="1" cap="none" spc="0" dirty="0" smtClean="0">
                <a:ln w="12700">
                  <a:solidFill>
                    <a:schemeClr val="accent1"/>
                  </a:solidFill>
                  <a:prstDash val="solid"/>
                </a:ln>
                <a:solidFill>
                  <a:srgbClr val="92D050"/>
                </a:solidFill>
                <a:effectLst>
                  <a:outerShdw dist="38100" dir="2640000" algn="bl" rotWithShape="0">
                    <a:schemeClr val="accent1"/>
                  </a:outerShdw>
                </a:effectLst>
              </a:rPr>
              <a:t>AUTÓNOMA </a:t>
            </a:r>
            <a:r>
              <a:rPr lang="es-ES" sz="3600" b="1" cap="none" spc="0" dirty="0">
                <a:ln w="12700">
                  <a:solidFill>
                    <a:schemeClr val="accent1"/>
                  </a:solidFill>
                  <a:prstDash val="solid"/>
                </a:ln>
                <a:solidFill>
                  <a:srgbClr val="92D050"/>
                </a:solidFill>
                <a:effectLst>
                  <a:outerShdw dist="38100" dir="2640000" algn="bl" rotWithShape="0">
                    <a:schemeClr val="accent1"/>
                  </a:outerShdw>
                </a:effectLst>
              </a:rPr>
              <a:t>REGIONAL DEL </a:t>
            </a:r>
            <a:r>
              <a:rPr lang="es-ES" sz="3600" b="1" cap="none" spc="0" dirty="0" smtClean="0">
                <a:ln w="12700">
                  <a:solidFill>
                    <a:schemeClr val="accent1"/>
                  </a:solidFill>
                  <a:prstDash val="solid"/>
                </a:ln>
                <a:solidFill>
                  <a:srgbClr val="92D050"/>
                </a:solidFill>
                <a:effectLst>
                  <a:outerShdw dist="38100" dir="2640000" algn="bl" rotWithShape="0">
                    <a:schemeClr val="accent1"/>
                  </a:outerShdw>
                </a:effectLst>
              </a:rPr>
              <a:t>QUINDÍO</a:t>
            </a:r>
            <a:endParaRPr lang="es-ES" sz="3600" b="1" cap="none" spc="0" dirty="0">
              <a:ln w="12700">
                <a:solidFill>
                  <a:schemeClr val="accent1"/>
                </a:solidFill>
                <a:prstDash val="solid"/>
              </a:ln>
              <a:solidFill>
                <a:srgbClr val="92D050"/>
              </a:solidFill>
              <a:effectLst>
                <a:outerShdw dist="38100" dir="2640000" algn="bl" rotWithShape="0">
                  <a:schemeClr val="accent1"/>
                </a:outerShdw>
              </a:effectLst>
            </a:endParaRPr>
          </a:p>
        </p:txBody>
      </p:sp>
      <p:sp>
        <p:nvSpPr>
          <p:cNvPr id="3" name="CuadroTexto 2">
            <a:extLst>
              <a:ext uri="{FF2B5EF4-FFF2-40B4-BE49-F238E27FC236}">
                <a16:creationId xmlns="" xmlns:a16="http://schemas.microsoft.com/office/drawing/2014/main" id="{4C8E943A-FC5D-4DBC-9911-4E285B7D7AFF}"/>
              </a:ext>
            </a:extLst>
          </p:cNvPr>
          <p:cNvSpPr txBox="1"/>
          <p:nvPr/>
        </p:nvSpPr>
        <p:spPr>
          <a:xfrm>
            <a:off x="1732977" y="1970996"/>
            <a:ext cx="8867163" cy="646331"/>
          </a:xfrm>
          <a:prstGeom prst="rect">
            <a:avLst/>
          </a:prstGeom>
          <a:noFill/>
        </p:spPr>
        <p:txBody>
          <a:bodyPr wrap="square" rtlCol="0">
            <a:spAutoFit/>
          </a:bodyPr>
          <a:lstStyle/>
          <a:p>
            <a:pPr algn="just"/>
            <a:r>
              <a:rPr lang="es-MX" dirty="0"/>
              <a:t>Es un ente corporativo de carácter </a:t>
            </a:r>
            <a:r>
              <a:rPr lang="es-MX" dirty="0" smtClean="0"/>
              <a:t>público, </a:t>
            </a:r>
            <a:r>
              <a:rPr lang="es-MX" dirty="0"/>
              <a:t>encargado de administrar el medio ambiente y los recursos naturales renovables, y propender por el desarrollo sostenible .</a:t>
            </a:r>
            <a:endParaRPr lang="es-CO" dirty="0"/>
          </a:p>
        </p:txBody>
      </p:sp>
      <p:pic>
        <p:nvPicPr>
          <p:cNvPr id="1026" name="Picture 2" descr="Barranquero Andino (Momotus aequatorialis) – Aves del Tolima (97)">
            <a:extLst>
              <a:ext uri="{FF2B5EF4-FFF2-40B4-BE49-F238E27FC236}">
                <a16:creationId xmlns="" xmlns:a16="http://schemas.microsoft.com/office/drawing/2014/main" id="{2AD69F2C-199F-4F7B-9259-46C7BA0FDB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742" y="2811522"/>
            <a:ext cx="3107568" cy="3127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El maravilloso Valle de Cocora - Quindío - Armenia - ColombiaExpotur | El  Mejor Tour a Ciudad Perdida">
            <a:extLst>
              <a:ext uri="{FF2B5EF4-FFF2-40B4-BE49-F238E27FC236}">
                <a16:creationId xmlns="" xmlns:a16="http://schemas.microsoft.com/office/drawing/2014/main" id="{473A24F8-EBF1-4A8D-AB97-E93BDB8FC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435" y="2837281"/>
            <a:ext cx="4728705" cy="31278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32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en 3d pe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900401" y="2433024"/>
            <a:ext cx="298876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lanco 3d Hombre Con Lupa Vectores Libres de Derechos - iStock">
            <a:extLst>
              <a:ext uri="{FF2B5EF4-FFF2-40B4-BE49-F238E27FC236}">
                <a16:creationId xmlns="" xmlns:a16="http://schemas.microsoft.com/office/drawing/2014/main" id="{0FECEC52-1564-44BF-8C1F-57D0862C6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 y="2433024"/>
            <a:ext cx="4040543" cy="404054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 xmlns:a16="http://schemas.microsoft.com/office/drawing/2014/main" id="{F360823D-15B1-4AAE-93BE-A3C01B16539D}"/>
              </a:ext>
            </a:extLst>
          </p:cNvPr>
          <p:cNvSpPr txBox="1"/>
          <p:nvPr/>
        </p:nvSpPr>
        <p:spPr>
          <a:xfrm>
            <a:off x="2902591" y="2063692"/>
            <a:ext cx="6669248" cy="369332"/>
          </a:xfrm>
          <a:prstGeom prst="rect">
            <a:avLst/>
          </a:prstGeom>
          <a:noFill/>
        </p:spPr>
        <p:txBody>
          <a:bodyPr wrap="square" rtlCol="0">
            <a:spAutoFit/>
          </a:bodyPr>
          <a:lstStyle/>
          <a:p>
            <a:endParaRPr lang="es-CO" dirty="0"/>
          </a:p>
        </p:txBody>
      </p:sp>
      <p:graphicFrame>
        <p:nvGraphicFramePr>
          <p:cNvPr id="6" name="Diagrama 5">
            <a:extLst>
              <a:ext uri="{FF2B5EF4-FFF2-40B4-BE49-F238E27FC236}">
                <a16:creationId xmlns="" xmlns:a16="http://schemas.microsoft.com/office/drawing/2014/main" id="{30B40AA0-A1F6-4C1C-AD85-32C71630F92A}"/>
              </a:ext>
            </a:extLst>
          </p:cNvPr>
          <p:cNvGraphicFramePr/>
          <p:nvPr>
            <p:extLst>
              <p:ext uri="{D42A27DB-BD31-4B8C-83A1-F6EECF244321}">
                <p14:modId xmlns:p14="http://schemas.microsoft.com/office/powerpoint/2010/main" val="415891705"/>
              </p:ext>
            </p:extLst>
          </p:nvPr>
        </p:nvGraphicFramePr>
        <p:xfrm>
          <a:off x="2498344" y="1368830"/>
          <a:ext cx="7788656" cy="5048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ipse 6">
            <a:extLst>
              <a:ext uri="{FF2B5EF4-FFF2-40B4-BE49-F238E27FC236}">
                <a16:creationId xmlns="" xmlns:a16="http://schemas.microsoft.com/office/drawing/2014/main" id="{50A63842-8858-458D-9076-8F1B9BB0B752}"/>
              </a:ext>
            </a:extLst>
          </p:cNvPr>
          <p:cNvSpPr/>
          <p:nvPr/>
        </p:nvSpPr>
        <p:spPr>
          <a:xfrm>
            <a:off x="5525585" y="3468239"/>
            <a:ext cx="1660125" cy="1189607"/>
          </a:xfrm>
          <a:prstGeom prst="ellipse">
            <a:avLst/>
          </a:prstGeom>
          <a:solidFill>
            <a:srgbClr val="92D050"/>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OBJETIVOS DESARROLLO SOSTENIBLE</a:t>
            </a:r>
            <a:endParaRPr lang="es-CO" sz="1200" dirty="0"/>
          </a:p>
        </p:txBody>
      </p:sp>
      <p:sp>
        <p:nvSpPr>
          <p:cNvPr id="9" name="Rectángulo 8">
            <a:extLst>
              <a:ext uri="{FF2B5EF4-FFF2-40B4-BE49-F238E27FC236}">
                <a16:creationId xmlns="" xmlns:a16="http://schemas.microsoft.com/office/drawing/2014/main" id="{891E97A2-4AEE-449C-AA98-67AC04E525E9}"/>
              </a:ext>
            </a:extLst>
          </p:cNvPr>
          <p:cNvSpPr/>
          <p:nvPr/>
        </p:nvSpPr>
        <p:spPr>
          <a:xfrm>
            <a:off x="3880800" y="260834"/>
            <a:ext cx="4712830" cy="1107996"/>
          </a:xfrm>
          <a:prstGeom prst="rect">
            <a:avLst/>
          </a:prstGeom>
          <a:noFill/>
        </p:spPr>
        <p:txBody>
          <a:bodyPr wrap="none" lIns="91440" tIns="45720" rIns="91440" bIns="45720">
            <a:spAutoFit/>
          </a:bodyPr>
          <a:lstStyle/>
          <a:p>
            <a:pPr algn="ctr"/>
            <a:r>
              <a:rPr lang="es-MX"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ESTRATEGIAS</a:t>
            </a:r>
            <a:endParaRPr lang="es-CO"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4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49A5279-6AC1-44A3-B5EB-CD8F2D75C0C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8C093D0-D34D-471A-A6FF-3032DA0BF1F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4252A3D9-F7A0-4DA9-9085-2ADF5CA92050}"/>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1FE6BC90-060E-4650-BCF2-A21B3CED15A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61B086A2-641A-4C7F-932A-9CD9A2E614D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A5B224E-B4B3-4E12-949E-65735D44CAE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3F224B3D-0433-4560-8525-71AF18606823}"/>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AF52AFBD-DBD3-4BEB-8145-14D14239828A}"/>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1FEA2766-D46D-4990-9C63-57861A4AC88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3737FCAE-3A9F-4737-A4DC-B1A9980C106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17059E5C-86B4-47B8-BD9A-5DC431AB500B}"/>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graphicEl>
                                              <a:dgm id="{E3226354-C075-48AB-8E16-AF330B67531E}"/>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graphicEl>
                                              <a:dgm id="{1F60FDB2-BD3E-491B-8587-0D8FAEDB8DA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52118789-516D-4ABF-97F9-458C2F9B1E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1FB3E76-F678-40F4-896A-3D6C40327D9B}"/>
              </a:ext>
            </a:extLst>
          </p:cNvPr>
          <p:cNvSpPr>
            <a:spLocks noGrp="1"/>
          </p:cNvSpPr>
          <p:nvPr>
            <p:ph idx="1"/>
          </p:nvPr>
        </p:nvSpPr>
        <p:spPr>
          <a:xfrm>
            <a:off x="746760" y="2342258"/>
            <a:ext cx="5974080" cy="3167002"/>
          </a:xfrm>
        </p:spPr>
        <p:txBody>
          <a:bodyPr>
            <a:normAutofit/>
          </a:bodyPr>
          <a:lstStyle/>
          <a:p>
            <a:pPr marL="0" indent="0" algn="just">
              <a:buNone/>
            </a:pPr>
            <a:r>
              <a:rPr lang="es-MX" dirty="0" smtClean="0"/>
              <a:t>El </a:t>
            </a:r>
            <a:r>
              <a:rPr lang="es-MX" dirty="0"/>
              <a:t>Centro de Documentación de la Corporación es una biblioteca con información especializada, en temas de la parte misional de la entidad, que aporta a todos los usuarios material que requieren en la toma de decisiones o al desarrollo de nuevas investigaciones.</a:t>
            </a:r>
            <a:endParaRPr lang="es-CO" dirty="0"/>
          </a:p>
        </p:txBody>
      </p:sp>
      <p:sp>
        <p:nvSpPr>
          <p:cNvPr id="6" name="Rectángulo 5">
            <a:extLst>
              <a:ext uri="{FF2B5EF4-FFF2-40B4-BE49-F238E27FC236}">
                <a16:creationId xmlns="" xmlns:a16="http://schemas.microsoft.com/office/drawing/2014/main" id="{826FD16F-76D6-4206-B332-8F6FCD37ABA8}"/>
              </a:ext>
            </a:extLst>
          </p:cNvPr>
          <p:cNvSpPr/>
          <p:nvPr/>
        </p:nvSpPr>
        <p:spPr>
          <a:xfrm>
            <a:off x="944249" y="461368"/>
            <a:ext cx="10303502" cy="1446550"/>
          </a:xfrm>
          <a:prstGeom prst="rect">
            <a:avLst/>
          </a:prstGeom>
          <a:noFill/>
        </p:spPr>
        <p:txBody>
          <a:bodyPr wrap="square" lIns="91440" tIns="45720" rIns="91440" bIns="45720">
            <a:spAutoFit/>
          </a:bodyPr>
          <a:lstStyle/>
          <a:p>
            <a:pPr algn="ctr"/>
            <a:r>
              <a:rPr lang="es-MX" sz="4400" b="1" dirty="0">
                <a:ln w="9525">
                  <a:solidFill>
                    <a:schemeClr val="bg1"/>
                  </a:solidFill>
                  <a:prstDash val="solid"/>
                </a:ln>
                <a:effectLst>
                  <a:outerShdw blurRad="12700" dist="38100" dir="2700000" algn="tl" rotWithShape="0">
                    <a:schemeClr val="bg1">
                      <a:lumMod val="50000"/>
                    </a:schemeClr>
                  </a:outerShdw>
                </a:effectLst>
              </a:rPr>
              <a:t>¿</a:t>
            </a:r>
            <a:r>
              <a:rPr lang="es-MX" sz="4400" b="1" dirty="0" smtClean="0">
                <a:ln w="9525">
                  <a:solidFill>
                    <a:schemeClr val="bg1"/>
                  </a:solidFill>
                  <a:prstDash val="solid"/>
                </a:ln>
                <a:effectLst>
                  <a:outerShdw blurRad="12700" dist="38100" dir="2700000" algn="tl" rotWithShape="0">
                    <a:schemeClr val="bg1">
                      <a:lumMod val="50000"/>
                    </a:schemeClr>
                  </a:outerShdw>
                </a:effectLst>
              </a:rPr>
              <a:t>QUE ES EL </a:t>
            </a:r>
            <a:r>
              <a:rPr lang="es-MX" sz="4400" b="1" dirty="0">
                <a:ln w="9525">
                  <a:solidFill>
                    <a:schemeClr val="bg1"/>
                  </a:solidFill>
                  <a:prstDash val="solid"/>
                </a:ln>
                <a:effectLst>
                  <a:outerShdw blurRad="12700" dist="38100" dir="2700000" algn="tl" rotWithShape="0">
                    <a:schemeClr val="bg1">
                      <a:lumMod val="50000"/>
                    </a:schemeClr>
                  </a:outerShdw>
                </a:effectLst>
              </a:rPr>
              <a:t>CENTRO DE </a:t>
            </a:r>
            <a:endParaRPr lang="es-MX" sz="44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es-MX" sz="4400" b="1" dirty="0" smtClean="0">
                <a:ln w="9525">
                  <a:solidFill>
                    <a:schemeClr val="bg1"/>
                  </a:solidFill>
                  <a:prstDash val="solid"/>
                </a:ln>
                <a:effectLst>
                  <a:outerShdw blurRad="12700" dist="38100" dir="2700000" algn="tl" rotWithShape="0">
                    <a:schemeClr val="bg1">
                      <a:lumMod val="50000"/>
                    </a:schemeClr>
                  </a:outerShdw>
                </a:effectLst>
              </a:rPr>
              <a:t>DOCUMENTACIÓN</a:t>
            </a:r>
            <a:r>
              <a:rPr lang="es-MX" sz="4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endParaRPr lang="es-CO"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2050"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162" y="2242505"/>
            <a:ext cx="4386878" cy="3366507"/>
          </a:xfrm>
          <a:prstGeom prst="flowChartDocumen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D11C8E4F-04A2-47B9-A706-F414F80320B7}"/>
              </a:ext>
            </a:extLst>
          </p:cNvPr>
          <p:cNvSpPr>
            <a:spLocks noGrp="1"/>
          </p:cNvSpPr>
          <p:nvPr>
            <p:ph idx="1"/>
          </p:nvPr>
        </p:nvSpPr>
        <p:spPr>
          <a:xfrm>
            <a:off x="4905821" y="1723884"/>
            <a:ext cx="6099219" cy="4278961"/>
          </a:xfrm>
        </p:spPr>
        <p:txBody>
          <a:bodyPr>
            <a:normAutofit/>
          </a:bodyPr>
          <a:lstStyle/>
          <a:p>
            <a:pPr marL="0" indent="0" algn="just">
              <a:buNone/>
            </a:pPr>
            <a:r>
              <a:rPr lang="es-MX" dirty="0" smtClean="0">
                <a:latin typeface="Calibri" panose="020F0502020204030204" pitchFamily="34" charset="0"/>
                <a:cs typeface="Calibri" panose="020F0502020204030204" pitchFamily="34" charset="0"/>
              </a:rPr>
              <a:t>El </a:t>
            </a:r>
            <a:r>
              <a:rPr lang="es-MX" dirty="0">
                <a:latin typeface="Calibri" panose="020F0502020204030204" pitchFamily="34" charset="0"/>
                <a:cs typeface="Calibri" panose="020F0502020204030204" pitchFamily="34" charset="0"/>
              </a:rPr>
              <a:t>centro de documentación se </a:t>
            </a:r>
            <a:r>
              <a:rPr lang="es-MX" dirty="0" smtClean="0">
                <a:latin typeface="Calibri" panose="020F0502020204030204" pitchFamily="34" charset="0"/>
                <a:cs typeface="Calibri" panose="020F0502020204030204" pitchFamily="34" charset="0"/>
              </a:rPr>
              <a:t>creó </a:t>
            </a:r>
            <a:r>
              <a:rPr lang="es-MX" dirty="0">
                <a:latin typeface="Calibri" panose="020F0502020204030204" pitchFamily="34" charset="0"/>
                <a:cs typeface="Calibri" panose="020F0502020204030204" pitchFamily="34" charset="0"/>
              </a:rPr>
              <a:t>en el año de 1989</a:t>
            </a:r>
            <a:r>
              <a:rPr lang="es-MX" i="0" dirty="0">
                <a:effectLst/>
                <a:latin typeface="Open Sans"/>
              </a:rPr>
              <a:t> </a:t>
            </a:r>
            <a:r>
              <a:rPr lang="es-MX" i="0" dirty="0">
                <a:effectLst/>
                <a:latin typeface="Calibri" panose="020F0502020204030204" pitchFamily="34" charset="0"/>
                <a:cs typeface="Calibri" panose="020F0502020204030204" pitchFamily="34" charset="0"/>
              </a:rPr>
              <a:t>se originó como una pequeña biblioteca, ante la necesidad de los funcionarios de la Entidad, para allegar los proyectos, las investigaciones, los diferentes estudios sobre temas ambientales. En el año 1997 se </a:t>
            </a:r>
            <a:r>
              <a:rPr lang="es-MX" dirty="0">
                <a:latin typeface="Calibri" panose="020F0502020204030204" pitchFamily="34" charset="0"/>
                <a:cs typeface="Calibri" panose="020F0502020204030204" pitchFamily="34" charset="0"/>
              </a:rPr>
              <a:t>adopta</a:t>
            </a:r>
            <a:r>
              <a:rPr lang="es-MX" i="0" dirty="0">
                <a:effectLst/>
                <a:latin typeface="Calibri" panose="020F0502020204030204" pitchFamily="34" charset="0"/>
                <a:cs typeface="Calibri" panose="020F0502020204030204" pitchFamily="34" charset="0"/>
              </a:rPr>
              <a:t> la Resolución “Por medio de la cual se expide el reglamento de funcionamiento para el Centro de Documentación”.</a:t>
            </a:r>
            <a:endParaRPr lang="es-CO" dirty="0">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 xmlns:a16="http://schemas.microsoft.com/office/drawing/2014/main" id="{0E995B1D-2761-48AE-BAA9-9BB23E0811E6}"/>
              </a:ext>
            </a:extLst>
          </p:cNvPr>
          <p:cNvSpPr/>
          <p:nvPr/>
        </p:nvSpPr>
        <p:spPr>
          <a:xfrm>
            <a:off x="4560804" y="566241"/>
            <a:ext cx="3070392" cy="923330"/>
          </a:xfrm>
          <a:prstGeom prst="rect">
            <a:avLst/>
          </a:prstGeom>
          <a:noFill/>
        </p:spPr>
        <p:txBody>
          <a:bodyPr wrap="none" lIns="91440" tIns="45720" rIns="91440" bIns="45720">
            <a:spAutoFit/>
          </a:bodyPr>
          <a:lstStyle/>
          <a:p>
            <a:pPr algn="ctr"/>
            <a:r>
              <a:rPr lang="es-MX"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HISTORIA </a:t>
            </a:r>
            <a:endParaRPr lang="es-CO"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478" y="1723884"/>
            <a:ext cx="3052729" cy="435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50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8023D228-AEB8-414B-A8AA-E42578C33E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2092" y="1461596"/>
            <a:ext cx="6023713" cy="474434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 xmlns:a16="http://schemas.microsoft.com/office/drawing/2014/main" id="{0C2658CF-0D11-45B8-B862-E38D5E30A4F0}"/>
              </a:ext>
            </a:extLst>
          </p:cNvPr>
          <p:cNvSpPr/>
          <p:nvPr/>
        </p:nvSpPr>
        <p:spPr>
          <a:xfrm>
            <a:off x="3995368" y="566241"/>
            <a:ext cx="3917163" cy="769441"/>
          </a:xfrm>
          <a:prstGeom prst="rect">
            <a:avLst/>
          </a:prstGeom>
          <a:noFill/>
        </p:spPr>
        <p:txBody>
          <a:bodyPr wrap="none" lIns="91440" tIns="45720" rIns="91440" bIns="45720">
            <a:spAutoFit/>
          </a:bodyPr>
          <a:lstStyle/>
          <a:p>
            <a:pPr algn="ctr"/>
            <a:r>
              <a:rPr lang="es-MX" sz="4400" dirty="0" smtClean="0">
                <a:ln w="0"/>
                <a:effectLst>
                  <a:outerShdw blurRad="50800" dist="38100" dir="2700000" algn="tl" rotWithShape="0">
                    <a:prstClr val="black">
                      <a:alpha val="40000"/>
                    </a:prstClr>
                  </a:outerShdw>
                </a:effectLst>
              </a:rPr>
              <a:t>CLASIFICACIÓN </a:t>
            </a:r>
            <a:r>
              <a:rPr lang="es-MX" sz="4400" b="0" cap="none" spc="0" dirty="0" smtClean="0">
                <a:ln w="0"/>
                <a:solidFill>
                  <a:schemeClr val="tx1"/>
                </a:solidFill>
                <a:effectLst>
                  <a:outerShdw blurRad="50800" dist="38100" dir="2700000" algn="tl" rotWithShape="0">
                    <a:prstClr val="black">
                      <a:alpha val="40000"/>
                    </a:prstClr>
                  </a:outerShdw>
                </a:effectLst>
              </a:rPr>
              <a:t> </a:t>
            </a:r>
            <a:endParaRPr lang="es-CO" sz="4400" b="0" cap="none" spc="0" dirty="0">
              <a:ln w="0"/>
              <a:solidFill>
                <a:schemeClr val="tx1"/>
              </a:solidFill>
              <a:effectLst>
                <a:outerShdw blurRad="50800" dist="38100" dir="2700000" algn="tl" rotWithShape="0">
                  <a:prstClr val="black">
                    <a:alpha val="40000"/>
                  </a:prstClr>
                </a:outerShdw>
              </a:effectLst>
            </a:endParaRPr>
          </a:p>
        </p:txBody>
      </p:sp>
      <p:pic>
        <p:nvPicPr>
          <p:cNvPr id="3074" name="Picture 2" descr="La construcción del conocimiento contable. – La contabilidad en colombia">
            <a:extLst>
              <a:ext uri="{FF2B5EF4-FFF2-40B4-BE49-F238E27FC236}">
                <a16:creationId xmlns="" xmlns:a16="http://schemas.microsoft.com/office/drawing/2014/main" id="{5848B0D7-2287-4808-8B86-55864D30773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 y="3863340"/>
            <a:ext cx="2753436" cy="24023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bro GIFs | Tenor">
            <a:extLst>
              <a:ext uri="{FF2B5EF4-FFF2-40B4-BE49-F238E27FC236}">
                <a16:creationId xmlns="" xmlns:a16="http://schemas.microsoft.com/office/drawing/2014/main" id="{2C557336-0A3C-463F-AD60-B71B6ED460D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58478" y="1521373"/>
            <a:ext cx="2785110" cy="278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6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8128FE21-0C4B-4D48-A188-C65D609144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2438" y="4229283"/>
            <a:ext cx="1671234" cy="2202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 xmlns:a16="http://schemas.microsoft.com/office/drawing/2014/main" id="{49674614-0F8B-4464-B336-63144D91EA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391" y="2862007"/>
            <a:ext cx="2130804" cy="2858940"/>
          </a:xfrm>
          <a:prstGeom prst="rect">
            <a:avLst/>
          </a:prstGeom>
        </p:spPr>
      </p:pic>
      <p:pic>
        <p:nvPicPr>
          <p:cNvPr id="7" name="Imagen 6" descr="Imagen que contiene Calendario&#10;&#10;Descripción generada automáticamente">
            <a:extLst>
              <a:ext uri="{FF2B5EF4-FFF2-40B4-BE49-F238E27FC236}">
                <a16:creationId xmlns="" xmlns:a16="http://schemas.microsoft.com/office/drawing/2014/main" id="{3A3F8917-CB4D-4884-B1F9-C972A7219F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0823" y="2471413"/>
            <a:ext cx="1671234" cy="1660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Sitio web&#10;&#10;Descripción generada automáticamente">
            <a:extLst>
              <a:ext uri="{FF2B5EF4-FFF2-40B4-BE49-F238E27FC236}">
                <a16:creationId xmlns="" xmlns:a16="http://schemas.microsoft.com/office/drawing/2014/main" id="{E1F9C3A6-AE9B-4A23-B2FE-CB922F866F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675" y="831728"/>
            <a:ext cx="1550128" cy="2249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Texto&#10;&#10;Descripción generada automáticamente">
            <a:extLst>
              <a:ext uri="{FF2B5EF4-FFF2-40B4-BE49-F238E27FC236}">
                <a16:creationId xmlns="" xmlns:a16="http://schemas.microsoft.com/office/drawing/2014/main" id="{9F199D05-30EB-4D25-A0C8-916BB79AF4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9742" y="2736723"/>
            <a:ext cx="1550128" cy="21979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 xmlns:a16="http://schemas.microsoft.com/office/drawing/2014/main" id="{B58E2176-5E0D-407D-8BC7-7088894C5D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675" y="3429000"/>
            <a:ext cx="1978308" cy="2576945"/>
          </a:xfrm>
          <a:prstGeom prst="rect">
            <a:avLst/>
          </a:prstGeom>
        </p:spPr>
      </p:pic>
      <p:pic>
        <p:nvPicPr>
          <p:cNvPr id="21" name="Imagen 20" descr="Un río rodeado de árboles&#10;&#10;Descripción generada automáticamente">
            <a:extLst>
              <a:ext uri="{FF2B5EF4-FFF2-40B4-BE49-F238E27FC236}">
                <a16:creationId xmlns="" xmlns:a16="http://schemas.microsoft.com/office/drawing/2014/main" id="{BAEC8918-1C54-4A2D-B87B-3E6C733678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5257" y="755433"/>
            <a:ext cx="1450538" cy="1981290"/>
          </a:xfrm>
          <a:prstGeom prst="rect">
            <a:avLst/>
          </a:prstGeom>
        </p:spPr>
      </p:pic>
      <p:pic>
        <p:nvPicPr>
          <p:cNvPr id="37" name="Imagen 36" descr="Imagen que contiene Sitio web&#10;&#10;Descripción generada automáticamente">
            <a:extLst>
              <a:ext uri="{FF2B5EF4-FFF2-40B4-BE49-F238E27FC236}">
                <a16:creationId xmlns="" xmlns:a16="http://schemas.microsoft.com/office/drawing/2014/main" id="{91C81073-DBA0-4008-87ED-79BA309144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42695" y="370303"/>
            <a:ext cx="1450538" cy="19534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Imagen 22" descr="Mapa&#10;&#10;Descripción generada automáticamente">
            <a:extLst>
              <a:ext uri="{FF2B5EF4-FFF2-40B4-BE49-F238E27FC236}">
                <a16:creationId xmlns="" xmlns:a16="http://schemas.microsoft.com/office/drawing/2014/main" id="{6F580345-B2D8-41E7-8AD0-80BD11A0BF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92136" y="2862007"/>
            <a:ext cx="2477383" cy="3463066"/>
          </a:xfrm>
          <a:prstGeom prst="rect">
            <a:avLst/>
          </a:prstGeom>
        </p:spPr>
      </p:pic>
      <p:pic>
        <p:nvPicPr>
          <p:cNvPr id="39" name="Imagen 38" descr="Calendario&#10;&#10;Descripción generada automáticamente">
            <a:extLst>
              <a:ext uri="{FF2B5EF4-FFF2-40B4-BE49-F238E27FC236}">
                <a16:creationId xmlns="" xmlns:a16="http://schemas.microsoft.com/office/drawing/2014/main" id="{40C464ED-6B5D-45D6-8C19-315B682FD60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0906" y="4433573"/>
            <a:ext cx="1636158" cy="2117381"/>
          </a:xfrm>
          <a:prstGeom prst="rect">
            <a:avLst/>
          </a:prstGeom>
        </p:spPr>
      </p:pic>
      <p:sp>
        <p:nvSpPr>
          <p:cNvPr id="18" name="CuadroTexto 17">
            <a:extLst>
              <a:ext uri="{FF2B5EF4-FFF2-40B4-BE49-F238E27FC236}">
                <a16:creationId xmlns="" xmlns:a16="http://schemas.microsoft.com/office/drawing/2014/main" id="{63FB16CC-5D83-438E-891C-2FC2E24B7967}"/>
              </a:ext>
            </a:extLst>
          </p:cNvPr>
          <p:cNvSpPr txBox="1"/>
          <p:nvPr/>
        </p:nvSpPr>
        <p:spPr>
          <a:xfrm>
            <a:off x="6644948" y="331592"/>
            <a:ext cx="5294377" cy="1841157"/>
          </a:xfrm>
          <a:prstGeom prst="rect">
            <a:avLst/>
          </a:prstGeom>
          <a:solidFill>
            <a:schemeClr val="accent6">
              <a:lumMod val="20000"/>
              <a:lumOff val="80000"/>
            </a:schemeClr>
          </a:solidFill>
          <a:ln>
            <a:solidFill>
              <a:schemeClr val="tx1"/>
            </a:solidFill>
            <a:prstDash val="solid"/>
          </a:ln>
        </p:spPr>
        <p:txBody>
          <a:bodyPr vert="horz" lIns="91440" tIns="45720" rIns="91440" bIns="45720" rtlCol="0">
            <a:normAutofit lnSpcReduction="10000"/>
          </a:bodyPr>
          <a:lstStyle>
            <a:defPPr>
              <a:defRPr lang="es-CO"/>
            </a:defPPr>
            <a:lvl1pPr indent="-228600" algn="just">
              <a:spcAft>
                <a:spcPts val="600"/>
              </a:spcAft>
              <a:buFont typeface="Arial" panose="020B0604020202020204" pitchFamily="34" charset="0"/>
              <a:buChar char="•"/>
              <a:defRPr sz="2200" b="1"/>
            </a:lvl1pPr>
          </a:lstStyle>
          <a:p>
            <a:pPr indent="0">
              <a:buNone/>
            </a:pPr>
            <a:endParaRPr lang="es-MX" dirty="0"/>
          </a:p>
          <a:p>
            <a:pPr indent="0">
              <a:buNone/>
            </a:pPr>
            <a:r>
              <a:rPr lang="es-MX" dirty="0"/>
              <a:t>Colección </a:t>
            </a:r>
            <a:r>
              <a:rPr lang="es-MX" dirty="0" smtClean="0"/>
              <a:t>General: </a:t>
            </a:r>
            <a:r>
              <a:rPr lang="es-MX" b="0" dirty="0"/>
              <a:t>La colección general está conformada por el material bibliográfico proveniente de donaciones, canje o adquisición.</a:t>
            </a:r>
          </a:p>
        </p:txBody>
      </p:sp>
    </p:spTree>
    <p:extLst>
      <p:ext uri="{BB962C8B-B14F-4D97-AF65-F5344CB8AC3E}">
        <p14:creationId xmlns:p14="http://schemas.microsoft.com/office/powerpoint/2010/main" val="49877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ppt_x"/>
                                          </p:val>
                                        </p:tav>
                                        <p:tav tm="100000">
                                          <p:val>
                                            <p:strVal val="#ppt_x"/>
                                          </p:val>
                                        </p:tav>
                                      </p:tavLst>
                                    </p:anim>
                                    <p:anim calcmode="lin" valueType="num">
                                      <p:cBhvr additive="base">
                                        <p:cTn id="3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ppt_x"/>
                                          </p:val>
                                        </p:tav>
                                        <p:tav tm="100000">
                                          <p:val>
                                            <p:strVal val="#ppt_x"/>
                                          </p:val>
                                        </p:tav>
                                      </p:tavLst>
                                    </p:anim>
                                    <p:anim calcmode="lin" valueType="num">
                                      <p:cBhvr additive="base">
                                        <p:cTn id="6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AFCC3ACC-6DE5-42B1-B739-46D2AC1AB2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88" t="3756" r="10017" b="7416"/>
          <a:stretch/>
        </p:blipFill>
        <p:spPr>
          <a:xfrm>
            <a:off x="5153255" y="128787"/>
            <a:ext cx="7038746" cy="623337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CuadroTexto 3">
            <a:extLst>
              <a:ext uri="{FF2B5EF4-FFF2-40B4-BE49-F238E27FC236}">
                <a16:creationId xmlns="" xmlns:a16="http://schemas.microsoft.com/office/drawing/2014/main" id="{3D56932D-1198-43C9-8087-5AB3EDDA25ED}"/>
              </a:ext>
            </a:extLst>
          </p:cNvPr>
          <p:cNvSpPr txBox="1"/>
          <p:nvPr/>
        </p:nvSpPr>
        <p:spPr>
          <a:xfrm>
            <a:off x="406642" y="1519812"/>
            <a:ext cx="4319902" cy="2532130"/>
          </a:xfrm>
          <a:prstGeom prst="rect">
            <a:avLst/>
          </a:prstGeom>
        </p:spPr>
        <p:txBody>
          <a:bodyPr vert="horz" lIns="91440" tIns="45720" rIns="91440" bIns="45720" rtlCol="0">
            <a:noAutofit/>
          </a:bodyPr>
          <a:lstStyle/>
          <a:p>
            <a:pPr indent="-228600" algn="just">
              <a:lnSpc>
                <a:spcPct val="150000"/>
              </a:lnSpc>
              <a:buFont typeface="Arial" panose="020B0604020202020204" pitchFamily="34" charset="0"/>
              <a:buChar char="•"/>
            </a:pPr>
            <a:r>
              <a:rPr lang="en-US" sz="2400" b="1" dirty="0"/>
              <a:t>Memoria </a:t>
            </a:r>
            <a:r>
              <a:rPr lang="en-US" sz="2400" b="1" dirty="0" smtClean="0"/>
              <a:t>Institucional</a:t>
            </a:r>
            <a:r>
              <a:rPr lang="en-US" sz="2400" dirty="0" smtClean="0"/>
              <a:t>: </a:t>
            </a:r>
            <a:r>
              <a:rPr lang="en-US" sz="2400" dirty="0"/>
              <a:t>Son las publicaciones que conforman las investigaciones, los trabajos, los estudios, que </a:t>
            </a:r>
            <a:r>
              <a:rPr lang="es-CO" sz="2400" dirty="0"/>
              <a:t>han</a:t>
            </a:r>
            <a:r>
              <a:rPr lang="en-US" sz="2400" dirty="0"/>
              <a:t> </a:t>
            </a:r>
            <a:r>
              <a:rPr lang="es-CO" sz="2400" dirty="0"/>
              <a:t>realizado</a:t>
            </a:r>
            <a:r>
              <a:rPr lang="en-US" sz="2400" dirty="0"/>
              <a:t>  los funcionarios, los contratistas, y estudiantes; estas publicaciones solo se encuentran disponibles en el Centro de Documentación.</a:t>
            </a:r>
          </a:p>
        </p:txBody>
      </p:sp>
      <p:pic>
        <p:nvPicPr>
          <p:cNvPr id="5" name="Imagen 4"/>
          <p:cNvPicPr>
            <a:picLocks noChangeAspect="1"/>
          </p:cNvPicPr>
          <p:nvPr/>
        </p:nvPicPr>
        <p:blipFill>
          <a:blip r:embed="rId3"/>
          <a:stretch>
            <a:fillRect/>
          </a:stretch>
        </p:blipFill>
        <p:spPr>
          <a:xfrm>
            <a:off x="406642" y="1497766"/>
            <a:ext cx="4319902" cy="112303"/>
          </a:xfrm>
          <a:prstGeom prst="rect">
            <a:avLst/>
          </a:prstGeom>
        </p:spPr>
      </p:pic>
    </p:spTree>
    <p:extLst>
      <p:ext uri="{BB962C8B-B14F-4D97-AF65-F5344CB8AC3E}">
        <p14:creationId xmlns:p14="http://schemas.microsoft.com/office/powerpoint/2010/main" val="399261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 xmlns:a16="http://schemas.microsoft.com/office/drawing/2014/main" id="{1127AED2-4694-4E5A-AF89-47ED4C4113E3}"/>
              </a:ext>
            </a:extLst>
          </p:cNvPr>
          <p:cNvPicPr>
            <a:picLocks noChangeAspect="1"/>
          </p:cNvPicPr>
          <p:nvPr/>
        </p:nvPicPr>
        <p:blipFill rotWithShape="1">
          <a:blip r:embed="rId2"/>
          <a:srcRect b="13459"/>
          <a:stretch/>
        </p:blipFill>
        <p:spPr>
          <a:xfrm>
            <a:off x="1326781" y="901179"/>
            <a:ext cx="3335629" cy="3280297"/>
          </a:xfrm>
          <a:prstGeom prst="round2DiagRect">
            <a:avLst>
              <a:gd name="adj1" fmla="val 16667"/>
              <a:gd name="adj2" fmla="val 0"/>
            </a:avLst>
          </a:prstGeom>
          <a:ln w="88900" cap="sq">
            <a:solidFill>
              <a:srgbClr val="0070C0"/>
            </a:solidFill>
            <a:miter lim="800000"/>
          </a:ln>
          <a:effectLst>
            <a:outerShdw blurRad="254000" algn="tl" rotWithShape="0">
              <a:srgbClr val="000000">
                <a:alpha val="43000"/>
              </a:srgbClr>
            </a:outerShdw>
          </a:effectLst>
        </p:spPr>
      </p:pic>
      <p:pic>
        <p:nvPicPr>
          <p:cNvPr id="15" name="Imagen 14">
            <a:extLst>
              <a:ext uri="{FF2B5EF4-FFF2-40B4-BE49-F238E27FC236}">
                <a16:creationId xmlns="" xmlns:a16="http://schemas.microsoft.com/office/drawing/2014/main" id="{4B5595C6-7B49-4623-BCC6-A3AB1423EFBB}"/>
              </a:ext>
            </a:extLst>
          </p:cNvPr>
          <p:cNvPicPr>
            <a:picLocks noChangeAspect="1"/>
          </p:cNvPicPr>
          <p:nvPr/>
        </p:nvPicPr>
        <p:blipFill>
          <a:blip r:embed="rId3"/>
          <a:stretch>
            <a:fillRect/>
          </a:stretch>
        </p:blipFill>
        <p:spPr>
          <a:xfrm>
            <a:off x="6830773" y="2704923"/>
            <a:ext cx="4552605" cy="3167843"/>
          </a:xfrm>
          <a:prstGeom prst="snip2DiagRect">
            <a:avLst/>
          </a:prstGeom>
          <a:solidFill>
            <a:srgbClr val="FFFFFF">
              <a:shade val="85000"/>
            </a:srgbClr>
          </a:solidFill>
          <a:ln w="88900" cap="sq">
            <a:solidFill>
              <a:srgbClr val="0070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0" name="Grupo 9">
            <a:extLst>
              <a:ext uri="{FF2B5EF4-FFF2-40B4-BE49-F238E27FC236}">
                <a16:creationId xmlns="" xmlns:a16="http://schemas.microsoft.com/office/drawing/2014/main" id="{11171BD2-F878-4890-82CC-8A527A4AEA5C}"/>
              </a:ext>
            </a:extLst>
          </p:cNvPr>
          <p:cNvGrpSpPr/>
          <p:nvPr/>
        </p:nvGrpSpPr>
        <p:grpSpPr>
          <a:xfrm>
            <a:off x="661119" y="3801026"/>
            <a:ext cx="4243589" cy="2550031"/>
            <a:chOff x="545208" y="3775268"/>
            <a:chExt cx="4243589" cy="2550031"/>
          </a:xfrm>
        </p:grpSpPr>
        <p:sp>
          <p:nvSpPr>
            <p:cNvPr id="2" name="CuadroTexto 1">
              <a:extLst>
                <a:ext uri="{FF2B5EF4-FFF2-40B4-BE49-F238E27FC236}">
                  <a16:creationId xmlns="" xmlns:a16="http://schemas.microsoft.com/office/drawing/2014/main" id="{732AED30-1328-460D-ADC4-F13110F15C2F}"/>
                </a:ext>
              </a:extLst>
            </p:cNvPr>
            <p:cNvSpPr txBox="1"/>
            <p:nvPr/>
          </p:nvSpPr>
          <p:spPr>
            <a:xfrm>
              <a:off x="545208" y="3775268"/>
              <a:ext cx="4243589" cy="2550031"/>
            </a:xfrm>
            <a:prstGeom prst="rect">
              <a:avLst/>
            </a:prstGeom>
          </p:spPr>
          <p:txBody>
            <a:bodyPr vert="horz" lIns="91440" tIns="45720" rIns="91440" bIns="45720" rtlCol="0">
              <a:noAutofit/>
            </a:bodyPr>
            <a:lstStyle/>
            <a:p>
              <a:pPr algn="just">
                <a:spcAft>
                  <a:spcPts val="600"/>
                </a:spcAft>
              </a:pPr>
              <a:endParaRPr lang="es-CO" b="1" dirty="0"/>
            </a:p>
            <a:p>
              <a:pPr algn="just">
                <a:spcAft>
                  <a:spcPts val="600"/>
                </a:spcAft>
              </a:pPr>
              <a:endParaRPr lang="es-CO" b="1" dirty="0"/>
            </a:p>
            <a:p>
              <a:pPr marL="285750" indent="-285750" algn="just">
                <a:spcAft>
                  <a:spcPts val="600"/>
                </a:spcAft>
                <a:buFont typeface="Arial" panose="020B0604020202020204" pitchFamily="34" charset="0"/>
                <a:buChar char="•"/>
              </a:pPr>
              <a:r>
                <a:rPr lang="es-CO" b="1" dirty="0" err="1"/>
                <a:t>Planoteca</a:t>
              </a:r>
              <a:r>
                <a:rPr lang="es-CO" b="1" dirty="0"/>
                <a:t> </a:t>
              </a:r>
              <a:r>
                <a:rPr lang="es-CO" dirty="0"/>
                <a:t>El Centro de Documentación cuenta con una planoteca,  esencial para guardar y mantener en perfecto estado los planos de construcción de la sede de la Corporación y algunos planos de diseño de otras áreas de interés.</a:t>
              </a:r>
            </a:p>
          </p:txBody>
        </p:sp>
        <p:sp>
          <p:nvSpPr>
            <p:cNvPr id="7" name="Forma libre: forma 6">
              <a:extLst>
                <a:ext uri="{FF2B5EF4-FFF2-40B4-BE49-F238E27FC236}">
                  <a16:creationId xmlns="" xmlns:a16="http://schemas.microsoft.com/office/drawing/2014/main" id="{A954640F-06C9-4B6D-B054-D846870024F7}"/>
                </a:ext>
              </a:extLst>
            </p:cNvPr>
            <p:cNvSpPr/>
            <p:nvPr/>
          </p:nvSpPr>
          <p:spPr>
            <a:xfrm>
              <a:off x="914400" y="4376813"/>
              <a:ext cx="3748010" cy="143561"/>
            </a:xfrm>
            <a:custGeom>
              <a:avLst/>
              <a:gdLst>
                <a:gd name="connsiteX0" fmla="*/ 0 w 3748010"/>
                <a:gd name="connsiteY0" fmla="*/ 0 h 143561"/>
                <a:gd name="connsiteX1" fmla="*/ 3724712 w 3748010"/>
                <a:gd name="connsiteY1" fmla="*/ 41945 h 143561"/>
                <a:gd name="connsiteX2" fmla="*/ 1661020 w 3748010"/>
                <a:gd name="connsiteY2" fmla="*/ 142613 h 143561"/>
                <a:gd name="connsiteX3" fmla="*/ 3363985 w 3748010"/>
                <a:gd name="connsiteY3" fmla="*/ 83890 h 143561"/>
              </a:gdLst>
              <a:ahLst/>
              <a:cxnLst>
                <a:cxn ang="0">
                  <a:pos x="connsiteX0" y="connsiteY0"/>
                </a:cxn>
                <a:cxn ang="0">
                  <a:pos x="connsiteX1" y="connsiteY1"/>
                </a:cxn>
                <a:cxn ang="0">
                  <a:pos x="connsiteX2" y="connsiteY2"/>
                </a:cxn>
                <a:cxn ang="0">
                  <a:pos x="connsiteX3" y="connsiteY3"/>
                </a:cxn>
              </a:cxnLst>
              <a:rect l="l" t="t" r="r" b="b"/>
              <a:pathLst>
                <a:path w="3748010" h="143561">
                  <a:moveTo>
                    <a:pt x="0" y="0"/>
                  </a:moveTo>
                  <a:lnTo>
                    <a:pt x="3724712" y="41945"/>
                  </a:lnTo>
                  <a:cubicBezTo>
                    <a:pt x="4001549" y="65714"/>
                    <a:pt x="1721141" y="135622"/>
                    <a:pt x="1661020" y="142613"/>
                  </a:cubicBezTo>
                  <a:cubicBezTo>
                    <a:pt x="1600899" y="149604"/>
                    <a:pt x="2482442" y="116747"/>
                    <a:pt x="3363985" y="8389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sz="2000"/>
            </a:p>
          </p:txBody>
        </p:sp>
      </p:grpSp>
      <p:grpSp>
        <p:nvGrpSpPr>
          <p:cNvPr id="9" name="Grupo 8">
            <a:extLst>
              <a:ext uri="{FF2B5EF4-FFF2-40B4-BE49-F238E27FC236}">
                <a16:creationId xmlns="" xmlns:a16="http://schemas.microsoft.com/office/drawing/2014/main" id="{BAF3EF7B-5F3F-41E7-8524-36F01C52C33F}"/>
              </a:ext>
            </a:extLst>
          </p:cNvPr>
          <p:cNvGrpSpPr/>
          <p:nvPr/>
        </p:nvGrpSpPr>
        <p:grpSpPr>
          <a:xfrm>
            <a:off x="6830773" y="479225"/>
            <a:ext cx="4461717" cy="2062103"/>
            <a:chOff x="6830773" y="479225"/>
            <a:chExt cx="4461717" cy="2062103"/>
          </a:xfrm>
        </p:grpSpPr>
        <p:sp>
          <p:nvSpPr>
            <p:cNvPr id="13" name="CuadroTexto 12">
              <a:extLst>
                <a:ext uri="{FF2B5EF4-FFF2-40B4-BE49-F238E27FC236}">
                  <a16:creationId xmlns="" xmlns:a16="http://schemas.microsoft.com/office/drawing/2014/main" id="{4B12B48F-9C52-414C-81E2-4AD3D5CB7616}"/>
                </a:ext>
              </a:extLst>
            </p:cNvPr>
            <p:cNvSpPr txBox="1"/>
            <p:nvPr/>
          </p:nvSpPr>
          <p:spPr>
            <a:xfrm>
              <a:off x="6830773" y="479225"/>
              <a:ext cx="4461717" cy="2062103"/>
            </a:xfrm>
            <a:prstGeom prst="rect">
              <a:avLst/>
            </a:prstGeom>
            <a:noFill/>
          </p:spPr>
          <p:txBody>
            <a:bodyPr wrap="square">
              <a:spAutoFit/>
            </a:bodyPr>
            <a:lstStyle/>
            <a:p>
              <a:pPr marL="285750" indent="-285750" algn="just">
                <a:buFont typeface="Arial" panose="020B0604020202020204" pitchFamily="34" charset="0"/>
                <a:buChar char="•"/>
              </a:pPr>
              <a:endParaRPr lang="es-MX" b="1" dirty="0"/>
            </a:p>
            <a:p>
              <a:pPr marL="285750" indent="-285750" algn="just">
                <a:buFont typeface="Arial" panose="020B0604020202020204" pitchFamily="34" charset="0"/>
                <a:buChar char="•"/>
              </a:pPr>
              <a:r>
                <a:rPr lang="es-MX" b="1" dirty="0"/>
                <a:t>Información Digital </a:t>
              </a:r>
              <a:r>
                <a:rPr lang="es-MX" dirty="0"/>
                <a:t>Contamos con un  amplio acervo bibliográfico en discos compactos, con temas ambientales muy interesantes y variados, disponibles para quienes nos visitan con el propósito de consultar y obtener esta información</a:t>
              </a:r>
              <a:r>
                <a:rPr lang="es-MX" sz="2000" dirty="0"/>
                <a:t>.</a:t>
              </a:r>
            </a:p>
          </p:txBody>
        </p:sp>
        <p:sp>
          <p:nvSpPr>
            <p:cNvPr id="8" name="Forma libre: forma 7">
              <a:extLst>
                <a:ext uri="{FF2B5EF4-FFF2-40B4-BE49-F238E27FC236}">
                  <a16:creationId xmlns="" xmlns:a16="http://schemas.microsoft.com/office/drawing/2014/main" id="{A964CB59-D8AC-4FDE-A2B0-EC54C7DE5E91}"/>
                </a:ext>
              </a:extLst>
            </p:cNvPr>
            <p:cNvSpPr/>
            <p:nvPr/>
          </p:nvSpPr>
          <p:spPr>
            <a:xfrm>
              <a:off x="7041411" y="603315"/>
              <a:ext cx="4206401" cy="169418"/>
            </a:xfrm>
            <a:custGeom>
              <a:avLst/>
              <a:gdLst>
                <a:gd name="connsiteX0" fmla="*/ 0 w 4206401"/>
                <a:gd name="connsiteY0" fmla="*/ 43965 h 308148"/>
                <a:gd name="connsiteX1" fmla="*/ 4152551 w 4206401"/>
                <a:gd name="connsiteY1" fmla="*/ 18798 h 308148"/>
                <a:gd name="connsiteX2" fmla="*/ 2374085 w 4206401"/>
                <a:gd name="connsiteY2" fmla="*/ 287245 h 308148"/>
                <a:gd name="connsiteX3" fmla="*/ 2541864 w 4206401"/>
                <a:gd name="connsiteY3" fmla="*/ 270467 h 308148"/>
              </a:gdLst>
              <a:ahLst/>
              <a:cxnLst>
                <a:cxn ang="0">
                  <a:pos x="connsiteX0" y="connsiteY0"/>
                </a:cxn>
                <a:cxn ang="0">
                  <a:pos x="connsiteX1" y="connsiteY1"/>
                </a:cxn>
                <a:cxn ang="0">
                  <a:pos x="connsiteX2" y="connsiteY2"/>
                </a:cxn>
                <a:cxn ang="0">
                  <a:pos x="connsiteX3" y="connsiteY3"/>
                </a:cxn>
              </a:cxnLst>
              <a:rect l="l" t="t" r="r" b="b"/>
              <a:pathLst>
                <a:path w="4206401" h="308148">
                  <a:moveTo>
                    <a:pt x="0" y="43965"/>
                  </a:moveTo>
                  <a:cubicBezTo>
                    <a:pt x="1878435" y="11108"/>
                    <a:pt x="3756870" y="-21749"/>
                    <a:pt x="4152551" y="18798"/>
                  </a:cubicBezTo>
                  <a:cubicBezTo>
                    <a:pt x="4548232" y="59345"/>
                    <a:pt x="2642533" y="245300"/>
                    <a:pt x="2374085" y="287245"/>
                  </a:cubicBezTo>
                  <a:cubicBezTo>
                    <a:pt x="2105637" y="329190"/>
                    <a:pt x="2323750" y="299828"/>
                    <a:pt x="2541864" y="27046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sz="2000"/>
            </a:p>
          </p:txBody>
        </p:sp>
      </p:grpSp>
    </p:spTree>
    <p:extLst>
      <p:ext uri="{BB962C8B-B14F-4D97-AF65-F5344CB8AC3E}">
        <p14:creationId xmlns:p14="http://schemas.microsoft.com/office/powerpoint/2010/main" val="171095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318</Words>
  <Application>Microsoft Office PowerPoint</Application>
  <PresentationFormat>Panorámica</PresentationFormat>
  <Paragraphs>29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Comic Sans MS</vt:lpstr>
      <vt:lpstr>Open Sans</vt:lpstr>
      <vt:lpstr>Tema de Office</vt:lpstr>
      <vt:lpstr>CENTRO DE DOCUMENTACIÓN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DE DOCUMENTACIÓN</dc:title>
  <dc:creator>mxl9011719</dc:creator>
  <cp:lastModifiedBy>Cuenta Microsoft</cp:lastModifiedBy>
  <cp:revision>35</cp:revision>
  <dcterms:created xsi:type="dcterms:W3CDTF">2021-10-12T20:32:04Z</dcterms:created>
  <dcterms:modified xsi:type="dcterms:W3CDTF">2021-10-26T16:34:00Z</dcterms:modified>
</cp:coreProperties>
</file>